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0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8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59"/>
  </p:notesMasterIdLst>
  <p:sldIdLst>
    <p:sldId id="275" r:id="rId2"/>
    <p:sldId id="365" r:id="rId3"/>
    <p:sldId id="403" r:id="rId4"/>
    <p:sldId id="372" r:id="rId5"/>
    <p:sldId id="480" r:id="rId6"/>
    <p:sldId id="481" r:id="rId7"/>
    <p:sldId id="482" r:id="rId8"/>
    <p:sldId id="484" r:id="rId9"/>
    <p:sldId id="483" r:id="rId10"/>
    <p:sldId id="432" r:id="rId11"/>
    <p:sldId id="451" r:id="rId12"/>
    <p:sldId id="450" r:id="rId13"/>
    <p:sldId id="438" r:id="rId14"/>
    <p:sldId id="439" r:id="rId15"/>
    <p:sldId id="453" r:id="rId16"/>
    <p:sldId id="452" r:id="rId17"/>
    <p:sldId id="427" r:id="rId18"/>
    <p:sldId id="428" r:id="rId19"/>
    <p:sldId id="430" r:id="rId20"/>
    <p:sldId id="431" r:id="rId21"/>
    <p:sldId id="425" r:id="rId22"/>
    <p:sldId id="426" r:id="rId23"/>
    <p:sldId id="435" r:id="rId24"/>
    <p:sldId id="442" r:id="rId25"/>
    <p:sldId id="440" r:id="rId26"/>
    <p:sldId id="463" r:id="rId27"/>
    <p:sldId id="465" r:id="rId28"/>
    <p:sldId id="462" r:id="rId29"/>
    <p:sldId id="461" r:id="rId30"/>
    <p:sldId id="467" r:id="rId31"/>
    <p:sldId id="468" r:id="rId32"/>
    <p:sldId id="469" r:id="rId33"/>
    <p:sldId id="433" r:id="rId34"/>
    <p:sldId id="391" r:id="rId35"/>
    <p:sldId id="393" r:id="rId36"/>
    <p:sldId id="418" r:id="rId37"/>
    <p:sldId id="454" r:id="rId38"/>
    <p:sldId id="455" r:id="rId39"/>
    <p:sldId id="456" r:id="rId40"/>
    <p:sldId id="470" r:id="rId41"/>
    <p:sldId id="472" r:id="rId42"/>
    <p:sldId id="473" r:id="rId43"/>
    <p:sldId id="478" r:id="rId44"/>
    <p:sldId id="479" r:id="rId45"/>
    <p:sldId id="475" r:id="rId46"/>
    <p:sldId id="474" r:id="rId47"/>
    <p:sldId id="477" r:id="rId48"/>
    <p:sldId id="436" r:id="rId49"/>
    <p:sldId id="421" r:id="rId50"/>
    <p:sldId id="422" r:id="rId51"/>
    <p:sldId id="447" r:id="rId52"/>
    <p:sldId id="437" r:id="rId53"/>
    <p:sldId id="441" r:id="rId54"/>
    <p:sldId id="332" r:id="rId55"/>
    <p:sldId id="333" r:id="rId56"/>
    <p:sldId id="412" r:id="rId57"/>
    <p:sldId id="324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ather Bates" initials="HB" lastIdx="33" clrIdx="0">
    <p:extLst>
      <p:ext uri="{19B8F6BF-5375-455C-9EA6-DF929625EA0E}">
        <p15:presenceInfo xmlns:p15="http://schemas.microsoft.com/office/powerpoint/2012/main" userId="S-1-5-21-3746064779-2255396531-2887785053-4758" providerId="AD"/>
      </p:ext>
    </p:extLst>
  </p:cmAuthor>
  <p:cmAuthor id="2" name="Elizabeth Hagan" initials="EH" lastIdx="5" clrIdx="1">
    <p:extLst>
      <p:ext uri="{19B8F6BF-5375-455C-9EA6-DF929625EA0E}">
        <p15:presenceInfo xmlns:p15="http://schemas.microsoft.com/office/powerpoint/2012/main" userId="S-1-5-21-3746064779-2255396531-2887785053-37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273"/>
    <a:srgbClr val="295A74"/>
    <a:srgbClr val="A8C68E"/>
    <a:srgbClr val="65CD93"/>
    <a:srgbClr val="35A1DA"/>
    <a:srgbClr val="B2B7BD"/>
    <a:srgbClr val="DA26DE"/>
    <a:srgbClr val="181E98"/>
    <a:srgbClr val="CFEFFC"/>
    <a:srgbClr val="D11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24" autoAdjust="0"/>
    <p:restoredTop sz="72571" autoAdjust="0"/>
  </p:normalViewPr>
  <p:slideViewPr>
    <p:cSldViewPr snapToGrid="0">
      <p:cViewPr varScale="1">
        <p:scale>
          <a:sx n="49" d="100"/>
          <a:sy n="49" d="100"/>
        </p:scale>
        <p:origin x="14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3059588064054"/>
          <c:y val="0.10065856692604308"/>
          <c:w val="0.87009549211781134"/>
          <c:h val="0.808909883049712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OE 1</c:v>
                </c:pt>
                <c:pt idx="1">
                  <c:v>OE 2</c:v>
                </c:pt>
                <c:pt idx="2">
                  <c:v>OE 3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318077</c:v>
                </c:pt>
                <c:pt idx="1">
                  <c:v>472697</c:v>
                </c:pt>
                <c:pt idx="2">
                  <c:v>412347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A-48BF-B097-85D1924ED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310320"/>
        <c:axId val="470297776"/>
      </c:barChart>
      <c:catAx>
        <c:axId val="47031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297776"/>
        <c:crosses val="autoZero"/>
        <c:auto val="1"/>
        <c:lblAlgn val="ctr"/>
        <c:lblOffset val="100"/>
        <c:noMultiLvlLbl val="0"/>
      </c:catAx>
      <c:valAx>
        <c:axId val="470297776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31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2016 QHP Enrollment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10-4C6A-B409-35143C8A12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10-4C6A-B409-35143C8A12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10-4C6A-B409-35143C8A12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New consumers</c:v>
                </c:pt>
                <c:pt idx="1">
                  <c:v>Active reenrollees</c:v>
                </c:pt>
                <c:pt idx="2">
                  <c:v>Auto reenrollees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0.37</c:v>
                </c:pt>
                <c:pt idx="1">
                  <c:v>0.46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110-4C6A-B409-35143C8A12F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706259614195481E-2"/>
          <c:y val="0.88244390562189867"/>
          <c:w val="0.8992994248297379"/>
          <c:h val="0.102696656470466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Sheet1!$B$2:$B$4</c:f>
              <c:numCache>
                <c:formatCode>0.00%</c:formatCode>
                <c:ptCount val="3"/>
                <c:pt idx="0">
                  <c:v>0.11</c:v>
                </c:pt>
                <c:pt idx="1">
                  <c:v>0.10299999999999999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F-4B44-BB44-39D2CE85F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0307184"/>
        <c:axId val="470302088"/>
      </c:barChart>
      <c:catAx>
        <c:axId val="47030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302088"/>
        <c:crosses val="autoZero"/>
        <c:auto val="1"/>
        <c:lblAlgn val="ctr"/>
        <c:lblOffset val="100"/>
        <c:noMultiLvlLbl val="0"/>
      </c:catAx>
      <c:valAx>
        <c:axId val="47030208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30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rgbClr val="15527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Uninsured Rate by Racial/Ethnic</a:t>
            </a:r>
            <a:r>
              <a:rPr lang="en-US" baseline="0" dirty="0"/>
              <a:t> </a:t>
            </a:r>
            <a:r>
              <a:rPr lang="en-US" dirty="0"/>
              <a:t>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rgbClr val="15527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Total Population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Sheet1!$B$3:$B$8</c:f>
              <c:numCache>
                <c:formatCode>General</c:formatCode>
                <c:ptCount val="6"/>
                <c:pt idx="0">
                  <c:v>0.16300000000000001</c:v>
                </c:pt>
                <c:pt idx="1">
                  <c:v>0.157</c:v>
                </c:pt>
                <c:pt idx="2">
                  <c:v>0.154</c:v>
                </c:pt>
                <c:pt idx="3">
                  <c:v>0.13400000000000001</c:v>
                </c:pt>
                <c:pt idx="4">
                  <c:v>0.10400000000000001</c:v>
                </c:pt>
                <c:pt idx="5">
                  <c:v>9.0999999999999998E-2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11-4C2F-92B4-44D163EA077F}"/>
            </c:ext>
          </c:extLst>
        </c:ser>
        <c:ser>
          <c:idx val="1"/>
          <c:order val="1"/>
          <c:tx>
            <c:v>White (not Hispanic)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Sheet1!$C$3:$C$8</c:f>
              <c:numCache>
                <c:formatCode>General</c:formatCode>
                <c:ptCount val="6"/>
                <c:pt idx="0">
                  <c:v>0.154</c:v>
                </c:pt>
                <c:pt idx="1">
                  <c:v>0.111</c:v>
                </c:pt>
                <c:pt idx="2">
                  <c:v>0.111</c:v>
                </c:pt>
                <c:pt idx="3">
                  <c:v>9.8000000000000004E-2</c:v>
                </c:pt>
                <c:pt idx="4">
                  <c:v>7.5999999999999998E-2</c:v>
                </c:pt>
                <c:pt idx="5">
                  <c:v>6.7000000000000004E-2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11-4C2F-92B4-44D163EA077F}"/>
            </c:ext>
          </c:extLst>
        </c:ser>
        <c:ser>
          <c:idx val="2"/>
          <c:order val="2"/>
          <c:tx>
            <c:v>Black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Sheet1!$D$3:$D$8</c:f>
              <c:numCache>
                <c:formatCode>General</c:formatCode>
                <c:ptCount val="6"/>
                <c:pt idx="0">
                  <c:v>0.20800000000000002</c:v>
                </c:pt>
                <c:pt idx="1">
                  <c:v>0.19500000000000001</c:v>
                </c:pt>
                <c:pt idx="2">
                  <c:v>0.19</c:v>
                </c:pt>
                <c:pt idx="3">
                  <c:v>0.159</c:v>
                </c:pt>
                <c:pt idx="4">
                  <c:v>0.11800000000000001</c:v>
                </c:pt>
                <c:pt idx="5">
                  <c:v>0.111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11-4C2F-92B4-44D163EA077F}"/>
            </c:ext>
          </c:extLst>
        </c:ser>
        <c:ser>
          <c:idx val="3"/>
          <c:order val="3"/>
          <c:tx>
            <c:v>Asian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Sheet1!$E$3:$E$8</c:f>
              <c:numCache>
                <c:formatCode>General</c:formatCode>
                <c:ptCount val="6"/>
                <c:pt idx="0">
                  <c:v>0.18100000000000002</c:v>
                </c:pt>
                <c:pt idx="1">
                  <c:v>0.16800000000000001</c:v>
                </c:pt>
                <c:pt idx="2">
                  <c:v>0.151</c:v>
                </c:pt>
                <c:pt idx="3">
                  <c:v>0.14499999999999999</c:v>
                </c:pt>
                <c:pt idx="4">
                  <c:v>9.3000000000000013E-2</c:v>
                </c:pt>
                <c:pt idx="5">
                  <c:v>7.4999999999999997E-2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11-4C2F-92B4-44D163EA077F}"/>
            </c:ext>
          </c:extLst>
        </c:ser>
        <c:ser>
          <c:idx val="4"/>
          <c:order val="4"/>
          <c:tx>
            <c:v>Hispanic (any race)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Sheet1!$A$3:$A$8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Sheet1!$F$3:$F$8</c:f>
              <c:numCache>
                <c:formatCode>General</c:formatCode>
                <c:ptCount val="6"/>
                <c:pt idx="0">
                  <c:v>0.307</c:v>
                </c:pt>
                <c:pt idx="1">
                  <c:v>0.30099999999999999</c:v>
                </c:pt>
                <c:pt idx="2">
                  <c:v>0.29100000000000004</c:v>
                </c:pt>
                <c:pt idx="3">
                  <c:v>0.24299999999999999</c:v>
                </c:pt>
                <c:pt idx="4">
                  <c:v>0.19899999999999998</c:v>
                </c:pt>
                <c:pt idx="5">
                  <c:v>0.16200000000000001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11-4C2F-92B4-44D163EA0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2395968"/>
        <c:axId val="542401456"/>
      </c:lineChart>
      <c:catAx>
        <c:axId val="54239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5527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401456"/>
        <c:crosses val="autoZero"/>
        <c:auto val="1"/>
        <c:lblAlgn val="ctr"/>
        <c:lblOffset val="100"/>
        <c:noMultiLvlLbl val="0"/>
      </c:catAx>
      <c:valAx>
        <c:axId val="54240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15527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Uninsured Rate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rgbClr val="15527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15527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2395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15527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155273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White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OEP 1</c:v>
                </c:pt>
                <c:pt idx="1">
                  <c:v>OEP 2</c:v>
                </c:pt>
                <c:pt idx="2">
                  <c:v>OEP3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2360672</c:v>
                </c:pt>
                <c:pt idx="1">
                  <c:v>3649620</c:v>
                </c:pt>
                <c:pt idx="2">
                  <c:v>3832125.57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06-4D6B-AFE2-0D92EA6847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African American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OEP 1</c:v>
                </c:pt>
                <c:pt idx="1">
                  <c:v>OEP 2</c:v>
                </c:pt>
                <c:pt idx="2">
                  <c:v>OEP3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625934</c:v>
                </c:pt>
                <c:pt idx="1">
                  <c:v>789498</c:v>
                </c:pt>
                <c:pt idx="2">
                  <c:v>729928.67999999993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E06-4D6B-AFE2-0D92EA6847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Latino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OEP 1</c:v>
                </c:pt>
                <c:pt idx="1">
                  <c:v>OEP 2</c:v>
                </c:pt>
                <c:pt idx="2">
                  <c:v>OEP3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403632</c:v>
                </c:pt>
                <c:pt idx="1">
                  <c:v>613053</c:v>
                </c:pt>
                <c:pt idx="2">
                  <c:v>912410.85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E06-4D6B-AFE2-0D92EA6847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Asian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OEP 1</c:v>
                </c:pt>
                <c:pt idx="1">
                  <c:v>OEP 2</c:v>
                </c:pt>
                <c:pt idx="2">
                  <c:v>OEP3 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298505</c:v>
                </c:pt>
                <c:pt idx="1">
                  <c:v>460293</c:v>
                </c:pt>
                <c:pt idx="2">
                  <c:v>547446.51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06-4D6B-AFE2-0D92EA6847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5513056"/>
        <c:axId val="485515800"/>
      </c:lineChart>
      <c:catAx>
        <c:axId val="4855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5527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15800"/>
        <c:crosses val="autoZero"/>
        <c:auto val="1"/>
        <c:lblAlgn val="ctr"/>
        <c:lblOffset val="100"/>
        <c:noMultiLvlLbl val="0"/>
      </c:catAx>
      <c:valAx>
        <c:axId val="485515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15527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Enrollments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15527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rgbClr val="15527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51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15527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155273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9397E-B8D5-4B22-881E-294119625DCF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C7746E1-A9FA-4B3C-9E41-A25B5584EFC0}">
      <dgm:prSet phldrT="[Text]"/>
      <dgm:spPr/>
      <dgm:t>
        <a:bodyPr/>
        <a:lstStyle/>
        <a:p>
          <a:r>
            <a:rPr lang="en-US" dirty="0"/>
            <a:t>Reenrollment Processes</a:t>
          </a:r>
        </a:p>
      </dgm:t>
    </dgm:pt>
    <dgm:pt modelId="{1875FB19-0CA7-43AB-9A0F-3A06BCA3FC99}" type="parTrans" cxnId="{0FA87400-5610-4BFF-AA33-F8168B7A0D32}">
      <dgm:prSet/>
      <dgm:spPr/>
      <dgm:t>
        <a:bodyPr/>
        <a:lstStyle/>
        <a:p>
          <a:endParaRPr lang="en-US"/>
        </a:p>
      </dgm:t>
    </dgm:pt>
    <dgm:pt modelId="{C503AA16-8702-453E-8BD0-B192B6CFBE28}" type="sibTrans" cxnId="{0FA87400-5610-4BFF-AA33-F8168B7A0D32}">
      <dgm:prSet/>
      <dgm:spPr/>
      <dgm:t>
        <a:bodyPr/>
        <a:lstStyle/>
        <a:p>
          <a:endParaRPr lang="en-US"/>
        </a:p>
      </dgm:t>
    </dgm:pt>
    <dgm:pt modelId="{76872309-5349-4DD3-BA91-8037EA495CEE}">
      <dgm:prSet phldrT="[Text]"/>
      <dgm:spPr/>
      <dgm:t>
        <a:bodyPr/>
        <a:lstStyle/>
        <a:p>
          <a:r>
            <a:rPr lang="en-US" dirty="0"/>
            <a:t>Application Changes and Plan Selection</a:t>
          </a:r>
        </a:p>
      </dgm:t>
    </dgm:pt>
    <dgm:pt modelId="{365AFC9D-CC16-4534-9A9A-F6AECC33719A}" type="parTrans" cxnId="{6F16CFD9-395A-483C-94A6-49930C6EA19A}">
      <dgm:prSet/>
      <dgm:spPr/>
      <dgm:t>
        <a:bodyPr/>
        <a:lstStyle/>
        <a:p>
          <a:endParaRPr lang="en-US"/>
        </a:p>
      </dgm:t>
    </dgm:pt>
    <dgm:pt modelId="{95D81461-2B7E-4C47-95CC-765FD344CFD2}" type="sibTrans" cxnId="{6F16CFD9-395A-483C-94A6-49930C6EA19A}">
      <dgm:prSet/>
      <dgm:spPr/>
      <dgm:t>
        <a:bodyPr/>
        <a:lstStyle/>
        <a:p>
          <a:endParaRPr lang="en-US"/>
        </a:p>
      </dgm:t>
    </dgm:pt>
    <dgm:pt modelId="{93D5E0B3-885C-4688-8CD3-A8EC3976F773}">
      <dgm:prSet/>
      <dgm:spPr/>
      <dgm:t>
        <a:bodyPr/>
        <a:lstStyle/>
        <a:p>
          <a:r>
            <a:rPr lang="en-US" dirty="0"/>
            <a:t>Data Matching Issues</a:t>
          </a:r>
        </a:p>
      </dgm:t>
    </dgm:pt>
    <dgm:pt modelId="{7D9E36C7-E4B4-47B6-B855-278CCFFF9DBB}" type="parTrans" cxnId="{93ACBA84-F294-41B6-9079-B52FB7C47ADE}">
      <dgm:prSet/>
      <dgm:spPr/>
      <dgm:t>
        <a:bodyPr/>
        <a:lstStyle/>
        <a:p>
          <a:endParaRPr lang="en-US"/>
        </a:p>
      </dgm:t>
    </dgm:pt>
    <dgm:pt modelId="{17CE425D-94C2-4144-8FF1-EFAAEC1CE14D}" type="sibTrans" cxnId="{93ACBA84-F294-41B6-9079-B52FB7C47ADE}">
      <dgm:prSet/>
      <dgm:spPr/>
      <dgm:t>
        <a:bodyPr/>
        <a:lstStyle/>
        <a:p>
          <a:endParaRPr lang="en-US"/>
        </a:p>
      </dgm:t>
    </dgm:pt>
    <dgm:pt modelId="{4AB12A66-0060-483E-B42F-6D67FEA04BB0}">
      <dgm:prSet/>
      <dgm:spPr/>
      <dgm:t>
        <a:bodyPr/>
        <a:lstStyle/>
        <a:p>
          <a:r>
            <a:rPr lang="en-US" dirty="0"/>
            <a:t>Areas to Improve</a:t>
          </a:r>
        </a:p>
      </dgm:t>
    </dgm:pt>
    <dgm:pt modelId="{002FB20A-E593-40B8-A07C-64FACFE2FACC}" type="parTrans" cxnId="{CA5B0963-8574-4F07-A7C4-FCA137641085}">
      <dgm:prSet/>
      <dgm:spPr/>
      <dgm:t>
        <a:bodyPr/>
        <a:lstStyle/>
        <a:p>
          <a:endParaRPr lang="en-US"/>
        </a:p>
      </dgm:t>
    </dgm:pt>
    <dgm:pt modelId="{DAFE90D4-0471-42DD-995F-8FC1AAA8D71A}" type="sibTrans" cxnId="{CA5B0963-8574-4F07-A7C4-FCA137641085}">
      <dgm:prSet/>
      <dgm:spPr/>
      <dgm:t>
        <a:bodyPr/>
        <a:lstStyle/>
        <a:p>
          <a:endParaRPr lang="en-US"/>
        </a:p>
      </dgm:t>
    </dgm:pt>
    <dgm:pt modelId="{C325793D-72E3-4234-9188-D9ACC01E4342}">
      <dgm:prSet/>
      <dgm:spPr/>
      <dgm:t>
        <a:bodyPr/>
        <a:lstStyle/>
        <a:p>
          <a:r>
            <a:rPr lang="en-US" dirty="0"/>
            <a:t>Call Center</a:t>
          </a:r>
        </a:p>
      </dgm:t>
    </dgm:pt>
    <dgm:pt modelId="{53F5FECF-DA94-49B4-90EA-67A3B924A54D}" type="parTrans" cxnId="{D2721215-193B-4710-9EF5-434FC4B93D5D}">
      <dgm:prSet/>
      <dgm:spPr/>
      <dgm:t>
        <a:bodyPr/>
        <a:lstStyle/>
        <a:p>
          <a:endParaRPr lang="en-US"/>
        </a:p>
      </dgm:t>
    </dgm:pt>
    <dgm:pt modelId="{C07CF496-DA68-40D1-95E1-56DF0887ED15}" type="sibTrans" cxnId="{D2721215-193B-4710-9EF5-434FC4B93D5D}">
      <dgm:prSet/>
      <dgm:spPr/>
      <dgm:t>
        <a:bodyPr/>
        <a:lstStyle/>
        <a:p>
          <a:endParaRPr lang="en-US"/>
        </a:p>
      </dgm:t>
    </dgm:pt>
    <dgm:pt modelId="{D3477198-57A5-4380-A25A-232DBD8B6264}">
      <dgm:prSet/>
      <dgm:spPr/>
      <dgm:t>
        <a:bodyPr/>
        <a:lstStyle/>
        <a:p>
          <a:r>
            <a:rPr lang="en-US" dirty="0"/>
            <a:t>Special Enrollment Periods</a:t>
          </a:r>
        </a:p>
      </dgm:t>
    </dgm:pt>
    <dgm:pt modelId="{560991D4-5928-4E8E-BF0A-32E917C2603B}" type="parTrans" cxnId="{AFABD999-F25B-4780-A1F4-1F25DA5D1E30}">
      <dgm:prSet/>
      <dgm:spPr/>
      <dgm:t>
        <a:bodyPr/>
        <a:lstStyle/>
        <a:p>
          <a:endParaRPr lang="en-US"/>
        </a:p>
      </dgm:t>
    </dgm:pt>
    <dgm:pt modelId="{864A68E4-612C-419A-8AAC-0A82E80DD36E}" type="sibTrans" cxnId="{AFABD999-F25B-4780-A1F4-1F25DA5D1E30}">
      <dgm:prSet/>
      <dgm:spPr/>
      <dgm:t>
        <a:bodyPr/>
        <a:lstStyle/>
        <a:p>
          <a:endParaRPr lang="en-US"/>
        </a:p>
      </dgm:t>
    </dgm:pt>
    <dgm:pt modelId="{21394334-5D6F-4CDF-A2C7-B2714BBBC385}" type="pres">
      <dgm:prSet presAssocID="{EF59397E-B8D5-4B22-881E-294119625DCF}" presName="Name0" presStyleCnt="0">
        <dgm:presLayoutVars>
          <dgm:chMax val="7"/>
          <dgm:chPref val="7"/>
          <dgm:dir/>
        </dgm:presLayoutVars>
      </dgm:prSet>
      <dgm:spPr/>
    </dgm:pt>
    <dgm:pt modelId="{A51F3785-CA2E-4907-84F5-DE2F0670D463}" type="pres">
      <dgm:prSet presAssocID="{EF59397E-B8D5-4B22-881E-294119625DCF}" presName="Name1" presStyleCnt="0"/>
      <dgm:spPr/>
    </dgm:pt>
    <dgm:pt modelId="{23B68049-C3E1-4170-B886-6E7896ABE439}" type="pres">
      <dgm:prSet presAssocID="{EF59397E-B8D5-4B22-881E-294119625DCF}" presName="cycle" presStyleCnt="0"/>
      <dgm:spPr/>
    </dgm:pt>
    <dgm:pt modelId="{28E7E681-26F0-43D2-B3DF-AFBF9B792F85}" type="pres">
      <dgm:prSet presAssocID="{EF59397E-B8D5-4B22-881E-294119625DCF}" presName="srcNode" presStyleLbl="node1" presStyleIdx="0" presStyleCnt="6"/>
      <dgm:spPr/>
    </dgm:pt>
    <dgm:pt modelId="{19C10F4C-ECF1-40A5-BB1C-0F4D81DF6247}" type="pres">
      <dgm:prSet presAssocID="{EF59397E-B8D5-4B22-881E-294119625DCF}" presName="conn" presStyleLbl="parChTrans1D2" presStyleIdx="0" presStyleCnt="1"/>
      <dgm:spPr/>
    </dgm:pt>
    <dgm:pt modelId="{0397F943-5252-4ABC-9FF3-A3E941CC0558}" type="pres">
      <dgm:prSet presAssocID="{EF59397E-B8D5-4B22-881E-294119625DCF}" presName="extraNode" presStyleLbl="node1" presStyleIdx="0" presStyleCnt="6"/>
      <dgm:spPr/>
    </dgm:pt>
    <dgm:pt modelId="{95D7EBC0-444A-4871-ABCD-26DB52343E4A}" type="pres">
      <dgm:prSet presAssocID="{EF59397E-B8D5-4B22-881E-294119625DCF}" presName="dstNode" presStyleLbl="node1" presStyleIdx="0" presStyleCnt="6"/>
      <dgm:spPr/>
    </dgm:pt>
    <dgm:pt modelId="{5B8D593F-DD4C-4BB3-8C5C-479FE620DD11}" type="pres">
      <dgm:prSet presAssocID="{7C7746E1-A9FA-4B3C-9E41-A25B5584EFC0}" presName="text_1" presStyleLbl="node1" presStyleIdx="0" presStyleCnt="6">
        <dgm:presLayoutVars>
          <dgm:bulletEnabled val="1"/>
        </dgm:presLayoutVars>
      </dgm:prSet>
      <dgm:spPr/>
    </dgm:pt>
    <dgm:pt modelId="{E68213AA-5ED9-4241-BF99-C03CA437D154}" type="pres">
      <dgm:prSet presAssocID="{7C7746E1-A9FA-4B3C-9E41-A25B5584EFC0}" presName="accent_1" presStyleCnt="0"/>
      <dgm:spPr/>
    </dgm:pt>
    <dgm:pt modelId="{068D583D-4ED1-49AE-84DD-88549881949C}" type="pres">
      <dgm:prSet presAssocID="{7C7746E1-A9FA-4B3C-9E41-A25B5584EFC0}" presName="accentRepeatNode" presStyleLbl="solidFgAcc1" presStyleIdx="0" presStyleCnt="6"/>
      <dgm:spPr/>
    </dgm:pt>
    <dgm:pt modelId="{BB9CF424-D8A6-4B12-9F48-0C91A9C23752}" type="pres">
      <dgm:prSet presAssocID="{76872309-5349-4DD3-BA91-8037EA495CEE}" presName="text_2" presStyleLbl="node1" presStyleIdx="1" presStyleCnt="6">
        <dgm:presLayoutVars>
          <dgm:bulletEnabled val="1"/>
        </dgm:presLayoutVars>
      </dgm:prSet>
      <dgm:spPr/>
    </dgm:pt>
    <dgm:pt modelId="{E614A2DC-A07F-4FC0-889C-A2850FEDDF47}" type="pres">
      <dgm:prSet presAssocID="{76872309-5349-4DD3-BA91-8037EA495CEE}" presName="accent_2" presStyleCnt="0"/>
      <dgm:spPr/>
    </dgm:pt>
    <dgm:pt modelId="{B2B7EA1D-91E0-4230-AE6B-837FAE1AA714}" type="pres">
      <dgm:prSet presAssocID="{76872309-5349-4DD3-BA91-8037EA495CEE}" presName="accentRepeatNode" presStyleLbl="solidFgAcc1" presStyleIdx="1" presStyleCnt="6"/>
      <dgm:spPr/>
    </dgm:pt>
    <dgm:pt modelId="{F1907060-801C-4EB7-9B3C-81EC94469C3C}" type="pres">
      <dgm:prSet presAssocID="{93D5E0B3-885C-4688-8CD3-A8EC3976F773}" presName="text_3" presStyleLbl="node1" presStyleIdx="2" presStyleCnt="6">
        <dgm:presLayoutVars>
          <dgm:bulletEnabled val="1"/>
        </dgm:presLayoutVars>
      </dgm:prSet>
      <dgm:spPr/>
    </dgm:pt>
    <dgm:pt modelId="{BD54D1F3-8E85-4A74-B1A5-84D417DEAF47}" type="pres">
      <dgm:prSet presAssocID="{93D5E0B3-885C-4688-8CD3-A8EC3976F773}" presName="accent_3" presStyleCnt="0"/>
      <dgm:spPr/>
    </dgm:pt>
    <dgm:pt modelId="{68A3E91E-C335-4432-8F5E-D5092D4E1045}" type="pres">
      <dgm:prSet presAssocID="{93D5E0B3-885C-4688-8CD3-A8EC3976F773}" presName="accentRepeatNode" presStyleLbl="solidFgAcc1" presStyleIdx="2" presStyleCnt="6"/>
      <dgm:spPr/>
    </dgm:pt>
    <dgm:pt modelId="{5F47FC9A-0FAA-4854-8B0B-284E3A60CAE6}" type="pres">
      <dgm:prSet presAssocID="{C325793D-72E3-4234-9188-D9ACC01E4342}" presName="text_4" presStyleLbl="node1" presStyleIdx="3" presStyleCnt="6">
        <dgm:presLayoutVars>
          <dgm:bulletEnabled val="1"/>
        </dgm:presLayoutVars>
      </dgm:prSet>
      <dgm:spPr/>
    </dgm:pt>
    <dgm:pt modelId="{B6D1C446-4A9A-4414-A848-C45D518BD400}" type="pres">
      <dgm:prSet presAssocID="{C325793D-72E3-4234-9188-D9ACC01E4342}" presName="accent_4" presStyleCnt="0"/>
      <dgm:spPr/>
    </dgm:pt>
    <dgm:pt modelId="{68479EAB-0FE4-4AB1-B258-D2D4B3478733}" type="pres">
      <dgm:prSet presAssocID="{C325793D-72E3-4234-9188-D9ACC01E4342}" presName="accentRepeatNode" presStyleLbl="solidFgAcc1" presStyleIdx="3" presStyleCnt="6"/>
      <dgm:spPr/>
    </dgm:pt>
    <dgm:pt modelId="{E6B2CE10-8302-4CB1-B2AF-3584BC8DBC29}" type="pres">
      <dgm:prSet presAssocID="{D3477198-57A5-4380-A25A-232DBD8B6264}" presName="text_5" presStyleLbl="node1" presStyleIdx="4" presStyleCnt="6">
        <dgm:presLayoutVars>
          <dgm:bulletEnabled val="1"/>
        </dgm:presLayoutVars>
      </dgm:prSet>
      <dgm:spPr/>
    </dgm:pt>
    <dgm:pt modelId="{DFD6C28B-AC3F-4E2D-B507-47BC92B61F21}" type="pres">
      <dgm:prSet presAssocID="{D3477198-57A5-4380-A25A-232DBD8B6264}" presName="accent_5" presStyleCnt="0"/>
      <dgm:spPr/>
    </dgm:pt>
    <dgm:pt modelId="{D8D0AD16-BFDB-403E-B3E7-54B1F12CAC9A}" type="pres">
      <dgm:prSet presAssocID="{D3477198-57A5-4380-A25A-232DBD8B6264}" presName="accentRepeatNode" presStyleLbl="solidFgAcc1" presStyleIdx="4" presStyleCnt="6"/>
      <dgm:spPr/>
    </dgm:pt>
    <dgm:pt modelId="{9E8C1AA0-D320-49E7-9922-7462C0D858C7}" type="pres">
      <dgm:prSet presAssocID="{4AB12A66-0060-483E-B42F-6D67FEA04BB0}" presName="text_6" presStyleLbl="node1" presStyleIdx="5" presStyleCnt="6">
        <dgm:presLayoutVars>
          <dgm:bulletEnabled val="1"/>
        </dgm:presLayoutVars>
      </dgm:prSet>
      <dgm:spPr/>
    </dgm:pt>
    <dgm:pt modelId="{C396E5C8-F4FE-48D7-8A0E-E5E0B1E6E717}" type="pres">
      <dgm:prSet presAssocID="{4AB12A66-0060-483E-B42F-6D67FEA04BB0}" presName="accent_6" presStyleCnt="0"/>
      <dgm:spPr/>
    </dgm:pt>
    <dgm:pt modelId="{D38484FD-1B92-4F10-9925-D905ED878111}" type="pres">
      <dgm:prSet presAssocID="{4AB12A66-0060-483E-B42F-6D67FEA04BB0}" presName="accentRepeatNode" presStyleLbl="solidFgAcc1" presStyleIdx="5" presStyleCnt="6"/>
      <dgm:spPr/>
    </dgm:pt>
  </dgm:ptLst>
  <dgm:cxnLst>
    <dgm:cxn modelId="{4CA86183-F684-4624-9597-DF80CD1DE42D}" type="presOf" srcId="{D3477198-57A5-4380-A25A-232DBD8B6264}" destId="{E6B2CE10-8302-4CB1-B2AF-3584BC8DBC29}" srcOrd="0" destOrd="0" presId="urn:microsoft.com/office/officeart/2008/layout/VerticalCurvedList"/>
    <dgm:cxn modelId="{1FEA30B7-78DD-4DF6-AC62-42A40B8566D9}" type="presOf" srcId="{EF59397E-B8D5-4B22-881E-294119625DCF}" destId="{21394334-5D6F-4CDF-A2C7-B2714BBBC385}" srcOrd="0" destOrd="0" presId="urn:microsoft.com/office/officeart/2008/layout/VerticalCurvedList"/>
    <dgm:cxn modelId="{3B30670F-FC64-4C16-9180-11DEEA00E12C}" type="presOf" srcId="{93D5E0B3-885C-4688-8CD3-A8EC3976F773}" destId="{F1907060-801C-4EB7-9B3C-81EC94469C3C}" srcOrd="0" destOrd="0" presId="urn:microsoft.com/office/officeart/2008/layout/VerticalCurvedList"/>
    <dgm:cxn modelId="{93ACBA84-F294-41B6-9079-B52FB7C47ADE}" srcId="{EF59397E-B8D5-4B22-881E-294119625DCF}" destId="{93D5E0B3-885C-4688-8CD3-A8EC3976F773}" srcOrd="2" destOrd="0" parTransId="{7D9E36C7-E4B4-47B6-B855-278CCFFF9DBB}" sibTransId="{17CE425D-94C2-4144-8FF1-EFAAEC1CE14D}"/>
    <dgm:cxn modelId="{D2721215-193B-4710-9EF5-434FC4B93D5D}" srcId="{EF59397E-B8D5-4B22-881E-294119625DCF}" destId="{C325793D-72E3-4234-9188-D9ACC01E4342}" srcOrd="3" destOrd="0" parTransId="{53F5FECF-DA94-49B4-90EA-67A3B924A54D}" sibTransId="{C07CF496-DA68-40D1-95E1-56DF0887ED15}"/>
    <dgm:cxn modelId="{1A4A063F-2368-48FF-B53C-50B09306876B}" type="presOf" srcId="{C503AA16-8702-453E-8BD0-B192B6CFBE28}" destId="{19C10F4C-ECF1-40A5-BB1C-0F4D81DF6247}" srcOrd="0" destOrd="0" presId="urn:microsoft.com/office/officeart/2008/layout/VerticalCurvedList"/>
    <dgm:cxn modelId="{29855F7E-6634-463D-B033-949B5B18B4A3}" type="presOf" srcId="{4AB12A66-0060-483E-B42F-6D67FEA04BB0}" destId="{9E8C1AA0-D320-49E7-9922-7462C0D858C7}" srcOrd="0" destOrd="0" presId="urn:microsoft.com/office/officeart/2008/layout/VerticalCurvedList"/>
    <dgm:cxn modelId="{0FA87400-5610-4BFF-AA33-F8168B7A0D32}" srcId="{EF59397E-B8D5-4B22-881E-294119625DCF}" destId="{7C7746E1-A9FA-4B3C-9E41-A25B5584EFC0}" srcOrd="0" destOrd="0" parTransId="{1875FB19-0CA7-43AB-9A0F-3A06BCA3FC99}" sibTransId="{C503AA16-8702-453E-8BD0-B192B6CFBE28}"/>
    <dgm:cxn modelId="{CFB9B055-E68F-4F3F-AF18-B246E73F9E4D}" type="presOf" srcId="{C325793D-72E3-4234-9188-D9ACC01E4342}" destId="{5F47FC9A-0FAA-4854-8B0B-284E3A60CAE6}" srcOrd="0" destOrd="0" presId="urn:microsoft.com/office/officeart/2008/layout/VerticalCurvedList"/>
    <dgm:cxn modelId="{7D049BA2-D8A3-42CA-9527-19EA9CBA7739}" type="presOf" srcId="{76872309-5349-4DD3-BA91-8037EA495CEE}" destId="{BB9CF424-D8A6-4B12-9F48-0C91A9C23752}" srcOrd="0" destOrd="0" presId="urn:microsoft.com/office/officeart/2008/layout/VerticalCurvedList"/>
    <dgm:cxn modelId="{CA5B0963-8574-4F07-A7C4-FCA137641085}" srcId="{EF59397E-B8D5-4B22-881E-294119625DCF}" destId="{4AB12A66-0060-483E-B42F-6D67FEA04BB0}" srcOrd="5" destOrd="0" parTransId="{002FB20A-E593-40B8-A07C-64FACFE2FACC}" sibTransId="{DAFE90D4-0471-42DD-995F-8FC1AAA8D71A}"/>
    <dgm:cxn modelId="{6F16CFD9-395A-483C-94A6-49930C6EA19A}" srcId="{EF59397E-B8D5-4B22-881E-294119625DCF}" destId="{76872309-5349-4DD3-BA91-8037EA495CEE}" srcOrd="1" destOrd="0" parTransId="{365AFC9D-CC16-4534-9A9A-F6AECC33719A}" sibTransId="{95D81461-2B7E-4C47-95CC-765FD344CFD2}"/>
    <dgm:cxn modelId="{AFABD999-F25B-4780-A1F4-1F25DA5D1E30}" srcId="{EF59397E-B8D5-4B22-881E-294119625DCF}" destId="{D3477198-57A5-4380-A25A-232DBD8B6264}" srcOrd="4" destOrd="0" parTransId="{560991D4-5928-4E8E-BF0A-32E917C2603B}" sibTransId="{864A68E4-612C-419A-8AAC-0A82E80DD36E}"/>
    <dgm:cxn modelId="{4F165BF8-11F6-4DD7-AFB8-BB41EFBCD80B}" type="presOf" srcId="{7C7746E1-A9FA-4B3C-9E41-A25B5584EFC0}" destId="{5B8D593F-DD4C-4BB3-8C5C-479FE620DD11}" srcOrd="0" destOrd="0" presId="urn:microsoft.com/office/officeart/2008/layout/VerticalCurvedList"/>
    <dgm:cxn modelId="{26C46C4C-0B39-4893-B7CD-3509E68A4E06}" type="presParOf" srcId="{21394334-5D6F-4CDF-A2C7-B2714BBBC385}" destId="{A51F3785-CA2E-4907-84F5-DE2F0670D463}" srcOrd="0" destOrd="0" presId="urn:microsoft.com/office/officeart/2008/layout/VerticalCurvedList"/>
    <dgm:cxn modelId="{65354509-5FB9-4BD0-8C1D-58234C2D559E}" type="presParOf" srcId="{A51F3785-CA2E-4907-84F5-DE2F0670D463}" destId="{23B68049-C3E1-4170-B886-6E7896ABE439}" srcOrd="0" destOrd="0" presId="urn:microsoft.com/office/officeart/2008/layout/VerticalCurvedList"/>
    <dgm:cxn modelId="{230AD178-A4B0-4BAC-AFCC-F13F7A960852}" type="presParOf" srcId="{23B68049-C3E1-4170-B886-6E7896ABE439}" destId="{28E7E681-26F0-43D2-B3DF-AFBF9B792F85}" srcOrd="0" destOrd="0" presId="urn:microsoft.com/office/officeart/2008/layout/VerticalCurvedList"/>
    <dgm:cxn modelId="{A6B11690-787B-48B5-88F7-A020EC55250F}" type="presParOf" srcId="{23B68049-C3E1-4170-B886-6E7896ABE439}" destId="{19C10F4C-ECF1-40A5-BB1C-0F4D81DF6247}" srcOrd="1" destOrd="0" presId="urn:microsoft.com/office/officeart/2008/layout/VerticalCurvedList"/>
    <dgm:cxn modelId="{9E10A699-E806-4DEB-BA27-D4EDE2D58DD3}" type="presParOf" srcId="{23B68049-C3E1-4170-B886-6E7896ABE439}" destId="{0397F943-5252-4ABC-9FF3-A3E941CC0558}" srcOrd="2" destOrd="0" presId="urn:microsoft.com/office/officeart/2008/layout/VerticalCurvedList"/>
    <dgm:cxn modelId="{F8B38E75-9250-411B-9BAC-381BB4D94941}" type="presParOf" srcId="{23B68049-C3E1-4170-B886-6E7896ABE439}" destId="{95D7EBC0-444A-4871-ABCD-26DB52343E4A}" srcOrd="3" destOrd="0" presId="urn:microsoft.com/office/officeart/2008/layout/VerticalCurvedList"/>
    <dgm:cxn modelId="{57818BCB-BB0B-447E-98B8-51A4101CEE47}" type="presParOf" srcId="{A51F3785-CA2E-4907-84F5-DE2F0670D463}" destId="{5B8D593F-DD4C-4BB3-8C5C-479FE620DD11}" srcOrd="1" destOrd="0" presId="urn:microsoft.com/office/officeart/2008/layout/VerticalCurvedList"/>
    <dgm:cxn modelId="{21FBE44C-3FF3-455A-81A7-F41EBA2868DC}" type="presParOf" srcId="{A51F3785-CA2E-4907-84F5-DE2F0670D463}" destId="{E68213AA-5ED9-4241-BF99-C03CA437D154}" srcOrd="2" destOrd="0" presId="urn:microsoft.com/office/officeart/2008/layout/VerticalCurvedList"/>
    <dgm:cxn modelId="{9EDAD7BB-17D1-4572-A094-406EC5DD5328}" type="presParOf" srcId="{E68213AA-5ED9-4241-BF99-C03CA437D154}" destId="{068D583D-4ED1-49AE-84DD-88549881949C}" srcOrd="0" destOrd="0" presId="urn:microsoft.com/office/officeart/2008/layout/VerticalCurvedList"/>
    <dgm:cxn modelId="{525527E8-500C-428E-A4DB-D1EF49EEFE92}" type="presParOf" srcId="{A51F3785-CA2E-4907-84F5-DE2F0670D463}" destId="{BB9CF424-D8A6-4B12-9F48-0C91A9C23752}" srcOrd="3" destOrd="0" presId="urn:microsoft.com/office/officeart/2008/layout/VerticalCurvedList"/>
    <dgm:cxn modelId="{A4F390B7-6F03-497F-9CE1-6F4D8F31B85B}" type="presParOf" srcId="{A51F3785-CA2E-4907-84F5-DE2F0670D463}" destId="{E614A2DC-A07F-4FC0-889C-A2850FEDDF47}" srcOrd="4" destOrd="0" presId="urn:microsoft.com/office/officeart/2008/layout/VerticalCurvedList"/>
    <dgm:cxn modelId="{6DC7133C-05E5-439E-BCD0-DE50496E058D}" type="presParOf" srcId="{E614A2DC-A07F-4FC0-889C-A2850FEDDF47}" destId="{B2B7EA1D-91E0-4230-AE6B-837FAE1AA714}" srcOrd="0" destOrd="0" presId="urn:microsoft.com/office/officeart/2008/layout/VerticalCurvedList"/>
    <dgm:cxn modelId="{09883FE3-869C-4D8C-B642-B716CF557262}" type="presParOf" srcId="{A51F3785-CA2E-4907-84F5-DE2F0670D463}" destId="{F1907060-801C-4EB7-9B3C-81EC94469C3C}" srcOrd="5" destOrd="0" presId="urn:microsoft.com/office/officeart/2008/layout/VerticalCurvedList"/>
    <dgm:cxn modelId="{CDC303B0-8125-4753-9FDE-F26D4FCE855F}" type="presParOf" srcId="{A51F3785-CA2E-4907-84F5-DE2F0670D463}" destId="{BD54D1F3-8E85-4A74-B1A5-84D417DEAF47}" srcOrd="6" destOrd="0" presId="urn:microsoft.com/office/officeart/2008/layout/VerticalCurvedList"/>
    <dgm:cxn modelId="{1E981902-B3BB-452C-B9C9-EB48894B07BC}" type="presParOf" srcId="{BD54D1F3-8E85-4A74-B1A5-84D417DEAF47}" destId="{68A3E91E-C335-4432-8F5E-D5092D4E1045}" srcOrd="0" destOrd="0" presId="urn:microsoft.com/office/officeart/2008/layout/VerticalCurvedList"/>
    <dgm:cxn modelId="{67728CD9-4577-4C27-9F23-60C3E39108CB}" type="presParOf" srcId="{A51F3785-CA2E-4907-84F5-DE2F0670D463}" destId="{5F47FC9A-0FAA-4854-8B0B-284E3A60CAE6}" srcOrd="7" destOrd="0" presId="urn:microsoft.com/office/officeart/2008/layout/VerticalCurvedList"/>
    <dgm:cxn modelId="{1DC2741E-8887-4B63-A0E9-B25C6E549A99}" type="presParOf" srcId="{A51F3785-CA2E-4907-84F5-DE2F0670D463}" destId="{B6D1C446-4A9A-4414-A848-C45D518BD400}" srcOrd="8" destOrd="0" presId="urn:microsoft.com/office/officeart/2008/layout/VerticalCurvedList"/>
    <dgm:cxn modelId="{D932D51E-E2F6-4323-B22E-C028996C6477}" type="presParOf" srcId="{B6D1C446-4A9A-4414-A848-C45D518BD400}" destId="{68479EAB-0FE4-4AB1-B258-D2D4B3478733}" srcOrd="0" destOrd="0" presId="urn:microsoft.com/office/officeart/2008/layout/VerticalCurvedList"/>
    <dgm:cxn modelId="{F26FE8A9-E067-4CA1-B4DF-3E1C8B2D15D8}" type="presParOf" srcId="{A51F3785-CA2E-4907-84F5-DE2F0670D463}" destId="{E6B2CE10-8302-4CB1-B2AF-3584BC8DBC29}" srcOrd="9" destOrd="0" presId="urn:microsoft.com/office/officeart/2008/layout/VerticalCurvedList"/>
    <dgm:cxn modelId="{11CBD997-8DF2-4E28-9027-8A3656ED188A}" type="presParOf" srcId="{A51F3785-CA2E-4907-84F5-DE2F0670D463}" destId="{DFD6C28B-AC3F-4E2D-B507-47BC92B61F21}" srcOrd="10" destOrd="0" presId="urn:microsoft.com/office/officeart/2008/layout/VerticalCurvedList"/>
    <dgm:cxn modelId="{553B01DF-F0EF-4383-B007-9B7A75B1CBBB}" type="presParOf" srcId="{DFD6C28B-AC3F-4E2D-B507-47BC92B61F21}" destId="{D8D0AD16-BFDB-403E-B3E7-54B1F12CAC9A}" srcOrd="0" destOrd="0" presId="urn:microsoft.com/office/officeart/2008/layout/VerticalCurvedList"/>
    <dgm:cxn modelId="{981450D3-424C-4C14-B296-43093A075F6F}" type="presParOf" srcId="{A51F3785-CA2E-4907-84F5-DE2F0670D463}" destId="{9E8C1AA0-D320-49E7-9922-7462C0D858C7}" srcOrd="11" destOrd="0" presId="urn:microsoft.com/office/officeart/2008/layout/VerticalCurvedList"/>
    <dgm:cxn modelId="{8DEF51E7-9ECF-4AC9-B83B-C0AC546D8D67}" type="presParOf" srcId="{A51F3785-CA2E-4907-84F5-DE2F0670D463}" destId="{C396E5C8-F4FE-48D7-8A0E-E5E0B1E6E717}" srcOrd="12" destOrd="0" presId="urn:microsoft.com/office/officeart/2008/layout/VerticalCurvedList"/>
    <dgm:cxn modelId="{AA54534A-90C1-4B08-A1DF-F8F6B3D7646E}" type="presParOf" srcId="{C396E5C8-F4FE-48D7-8A0E-E5E0B1E6E717}" destId="{D38484FD-1B92-4F10-9925-D905ED87811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CE0067-F803-4BFE-B4A6-2A22C8436017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EA3D9DA-3E02-400F-96BE-3A4568CBA08F}">
      <dgm:prSet phldrT="[Text]"/>
      <dgm:spPr/>
      <dgm:t>
        <a:bodyPr/>
        <a:lstStyle/>
        <a:p>
          <a:r>
            <a:rPr lang="en-US" dirty="0"/>
            <a:t>Doctor Lookup</a:t>
          </a:r>
        </a:p>
      </dgm:t>
    </dgm:pt>
    <dgm:pt modelId="{5CD9A241-085B-41BA-AB5F-76F170A12E82}" type="parTrans" cxnId="{EEB16E09-1C2E-446B-9C12-669606DC1C6C}">
      <dgm:prSet/>
      <dgm:spPr/>
      <dgm:t>
        <a:bodyPr/>
        <a:lstStyle/>
        <a:p>
          <a:endParaRPr lang="en-US"/>
        </a:p>
      </dgm:t>
    </dgm:pt>
    <dgm:pt modelId="{41086F32-ED1A-465F-95AD-8BED084436E9}" type="sibTrans" cxnId="{EEB16E09-1C2E-446B-9C12-669606DC1C6C}">
      <dgm:prSet/>
      <dgm:spPr/>
      <dgm:t>
        <a:bodyPr/>
        <a:lstStyle/>
        <a:p>
          <a:endParaRPr lang="en-US"/>
        </a:p>
      </dgm:t>
    </dgm:pt>
    <dgm:pt modelId="{4FB3B17F-C8AF-44ED-8515-88589840396C}">
      <dgm:prSet phldrT="[Text]"/>
      <dgm:spPr/>
      <dgm:t>
        <a:bodyPr/>
        <a:lstStyle/>
        <a:p>
          <a:r>
            <a:rPr lang="en-US" dirty="0"/>
            <a:t>Formulary	</a:t>
          </a:r>
        </a:p>
      </dgm:t>
    </dgm:pt>
    <dgm:pt modelId="{D6747224-F957-4309-B83F-3EA80F3F227D}" type="parTrans" cxnId="{FF4D4B36-6D75-4639-AE60-4AD299AFFA8E}">
      <dgm:prSet/>
      <dgm:spPr/>
      <dgm:t>
        <a:bodyPr/>
        <a:lstStyle/>
        <a:p>
          <a:endParaRPr lang="en-US"/>
        </a:p>
      </dgm:t>
    </dgm:pt>
    <dgm:pt modelId="{F16AD954-BE6A-42C0-A09B-2258CA1F8511}" type="sibTrans" cxnId="{FF4D4B36-6D75-4639-AE60-4AD299AFFA8E}">
      <dgm:prSet/>
      <dgm:spPr/>
      <dgm:t>
        <a:bodyPr/>
        <a:lstStyle/>
        <a:p>
          <a:endParaRPr lang="en-US"/>
        </a:p>
      </dgm:t>
    </dgm:pt>
    <dgm:pt modelId="{EEA82EF4-00E0-4E8B-A168-720371551BF1}">
      <dgm:prSet phldrT="[Text]"/>
      <dgm:spPr/>
      <dgm:t>
        <a:bodyPr/>
        <a:lstStyle/>
        <a:p>
          <a:r>
            <a:rPr lang="en-US" dirty="0"/>
            <a:t>Estimated Costs </a:t>
          </a:r>
        </a:p>
      </dgm:t>
    </dgm:pt>
    <dgm:pt modelId="{CD83ECAF-1EBC-473A-B2E8-8342BF9F9681}" type="parTrans" cxnId="{31259158-99C4-4E2F-A9AB-C0757A2147BF}">
      <dgm:prSet/>
      <dgm:spPr/>
      <dgm:t>
        <a:bodyPr/>
        <a:lstStyle/>
        <a:p>
          <a:endParaRPr lang="en-US"/>
        </a:p>
      </dgm:t>
    </dgm:pt>
    <dgm:pt modelId="{39D2C878-3D85-47D3-96B3-958FD41E280E}" type="sibTrans" cxnId="{31259158-99C4-4E2F-A9AB-C0757A2147BF}">
      <dgm:prSet/>
      <dgm:spPr/>
      <dgm:t>
        <a:bodyPr/>
        <a:lstStyle/>
        <a:p>
          <a:endParaRPr lang="en-US"/>
        </a:p>
      </dgm:t>
    </dgm:pt>
    <dgm:pt modelId="{C6963EB9-6186-4714-A5B7-B71BD28EBD54}" type="pres">
      <dgm:prSet presAssocID="{7ACE0067-F803-4BFE-B4A6-2A22C8436017}" presName="linear" presStyleCnt="0">
        <dgm:presLayoutVars>
          <dgm:dir/>
          <dgm:animLvl val="lvl"/>
          <dgm:resizeHandles val="exact"/>
        </dgm:presLayoutVars>
      </dgm:prSet>
      <dgm:spPr/>
    </dgm:pt>
    <dgm:pt modelId="{2A7D59E4-C3A5-484C-ABD5-B5B9E2BB66CD}" type="pres">
      <dgm:prSet presAssocID="{5EA3D9DA-3E02-400F-96BE-3A4568CBA08F}" presName="parentLin" presStyleCnt="0"/>
      <dgm:spPr/>
    </dgm:pt>
    <dgm:pt modelId="{74A125E0-DCDB-4F62-B095-5E78558C381E}" type="pres">
      <dgm:prSet presAssocID="{5EA3D9DA-3E02-400F-96BE-3A4568CBA08F}" presName="parentLeftMargin" presStyleLbl="node1" presStyleIdx="0" presStyleCnt="3"/>
      <dgm:spPr/>
    </dgm:pt>
    <dgm:pt modelId="{4F00BC62-FCC5-47FA-BA39-91B9AA075B7C}" type="pres">
      <dgm:prSet presAssocID="{5EA3D9DA-3E02-400F-96BE-3A4568CBA0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146C45-8614-4286-8B66-919C2A0FD16E}" type="pres">
      <dgm:prSet presAssocID="{5EA3D9DA-3E02-400F-96BE-3A4568CBA08F}" presName="negativeSpace" presStyleCnt="0"/>
      <dgm:spPr/>
    </dgm:pt>
    <dgm:pt modelId="{19BCB274-3D42-4FCE-85AF-A6221B876754}" type="pres">
      <dgm:prSet presAssocID="{5EA3D9DA-3E02-400F-96BE-3A4568CBA08F}" presName="childText" presStyleLbl="conFgAcc1" presStyleIdx="0" presStyleCnt="3">
        <dgm:presLayoutVars>
          <dgm:bulletEnabled val="1"/>
        </dgm:presLayoutVars>
      </dgm:prSet>
      <dgm:spPr/>
    </dgm:pt>
    <dgm:pt modelId="{0017C6D5-ECDD-4683-A875-D9A1270D0116}" type="pres">
      <dgm:prSet presAssocID="{41086F32-ED1A-465F-95AD-8BED084436E9}" presName="spaceBetweenRectangles" presStyleCnt="0"/>
      <dgm:spPr/>
    </dgm:pt>
    <dgm:pt modelId="{CD9E8AB0-5377-43C1-9B68-8360346F1F06}" type="pres">
      <dgm:prSet presAssocID="{4FB3B17F-C8AF-44ED-8515-88589840396C}" presName="parentLin" presStyleCnt="0"/>
      <dgm:spPr/>
    </dgm:pt>
    <dgm:pt modelId="{B260B1AF-D8A4-447F-B43A-FD2ED01C37FD}" type="pres">
      <dgm:prSet presAssocID="{4FB3B17F-C8AF-44ED-8515-88589840396C}" presName="parentLeftMargin" presStyleLbl="node1" presStyleIdx="0" presStyleCnt="3"/>
      <dgm:spPr/>
    </dgm:pt>
    <dgm:pt modelId="{75ADD9EB-404F-423F-8E62-364F7D0BF4E3}" type="pres">
      <dgm:prSet presAssocID="{4FB3B17F-C8AF-44ED-8515-88589840396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F04C21F-6B27-4EEE-A4A6-ACB799F9201A}" type="pres">
      <dgm:prSet presAssocID="{4FB3B17F-C8AF-44ED-8515-88589840396C}" presName="negativeSpace" presStyleCnt="0"/>
      <dgm:spPr/>
    </dgm:pt>
    <dgm:pt modelId="{5FD8051C-9980-4A87-B1AA-6B8619B1CC4E}" type="pres">
      <dgm:prSet presAssocID="{4FB3B17F-C8AF-44ED-8515-88589840396C}" presName="childText" presStyleLbl="conFgAcc1" presStyleIdx="1" presStyleCnt="3">
        <dgm:presLayoutVars>
          <dgm:bulletEnabled val="1"/>
        </dgm:presLayoutVars>
      </dgm:prSet>
      <dgm:spPr/>
    </dgm:pt>
    <dgm:pt modelId="{52A30BEC-6DB9-4E22-AC38-CAFEDE54B976}" type="pres">
      <dgm:prSet presAssocID="{F16AD954-BE6A-42C0-A09B-2258CA1F8511}" presName="spaceBetweenRectangles" presStyleCnt="0"/>
      <dgm:spPr/>
    </dgm:pt>
    <dgm:pt modelId="{88AA03A3-A61C-4E56-9DA7-EF951C9207CE}" type="pres">
      <dgm:prSet presAssocID="{EEA82EF4-00E0-4E8B-A168-720371551BF1}" presName="parentLin" presStyleCnt="0"/>
      <dgm:spPr/>
    </dgm:pt>
    <dgm:pt modelId="{9F3ECFE1-32D3-4DA4-8679-9B19F3C4E7A3}" type="pres">
      <dgm:prSet presAssocID="{EEA82EF4-00E0-4E8B-A168-720371551BF1}" presName="parentLeftMargin" presStyleLbl="node1" presStyleIdx="1" presStyleCnt="3"/>
      <dgm:spPr/>
    </dgm:pt>
    <dgm:pt modelId="{0B20F14C-ADB9-4667-88AA-AA866660241A}" type="pres">
      <dgm:prSet presAssocID="{EEA82EF4-00E0-4E8B-A168-720371551BF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289975-5C04-49E5-BFE8-3C90BB6A9F33}" type="pres">
      <dgm:prSet presAssocID="{EEA82EF4-00E0-4E8B-A168-720371551BF1}" presName="negativeSpace" presStyleCnt="0"/>
      <dgm:spPr/>
    </dgm:pt>
    <dgm:pt modelId="{BA80B1EE-1295-4145-91DF-5FF8B9B43516}" type="pres">
      <dgm:prSet presAssocID="{EEA82EF4-00E0-4E8B-A168-720371551B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D2A3EC2-5172-43CC-841F-0AE2FB49ECF5}" type="presOf" srcId="{EEA82EF4-00E0-4E8B-A168-720371551BF1}" destId="{9F3ECFE1-32D3-4DA4-8679-9B19F3C4E7A3}" srcOrd="0" destOrd="0" presId="urn:microsoft.com/office/officeart/2005/8/layout/list1"/>
    <dgm:cxn modelId="{5B5D278F-79EC-4298-AA4D-A06FE6B6041F}" type="presOf" srcId="{5EA3D9DA-3E02-400F-96BE-3A4568CBA08F}" destId="{74A125E0-DCDB-4F62-B095-5E78558C381E}" srcOrd="0" destOrd="0" presId="urn:microsoft.com/office/officeart/2005/8/layout/list1"/>
    <dgm:cxn modelId="{EEB16E09-1C2E-446B-9C12-669606DC1C6C}" srcId="{7ACE0067-F803-4BFE-B4A6-2A22C8436017}" destId="{5EA3D9DA-3E02-400F-96BE-3A4568CBA08F}" srcOrd="0" destOrd="0" parTransId="{5CD9A241-085B-41BA-AB5F-76F170A12E82}" sibTransId="{41086F32-ED1A-465F-95AD-8BED084436E9}"/>
    <dgm:cxn modelId="{588326EA-A4DD-461D-B989-BC7D3B254DF2}" type="presOf" srcId="{5EA3D9DA-3E02-400F-96BE-3A4568CBA08F}" destId="{4F00BC62-FCC5-47FA-BA39-91B9AA075B7C}" srcOrd="1" destOrd="0" presId="urn:microsoft.com/office/officeart/2005/8/layout/list1"/>
    <dgm:cxn modelId="{FF4D4B36-6D75-4639-AE60-4AD299AFFA8E}" srcId="{7ACE0067-F803-4BFE-B4A6-2A22C8436017}" destId="{4FB3B17F-C8AF-44ED-8515-88589840396C}" srcOrd="1" destOrd="0" parTransId="{D6747224-F957-4309-B83F-3EA80F3F227D}" sibTransId="{F16AD954-BE6A-42C0-A09B-2258CA1F8511}"/>
    <dgm:cxn modelId="{AE0BBB44-DD73-45C4-B93B-0EC8BF2C8EDD}" type="presOf" srcId="{4FB3B17F-C8AF-44ED-8515-88589840396C}" destId="{75ADD9EB-404F-423F-8E62-364F7D0BF4E3}" srcOrd="1" destOrd="0" presId="urn:microsoft.com/office/officeart/2005/8/layout/list1"/>
    <dgm:cxn modelId="{8CA6DF1A-F604-4EF4-9029-B12EE5917DB5}" type="presOf" srcId="{EEA82EF4-00E0-4E8B-A168-720371551BF1}" destId="{0B20F14C-ADB9-4667-88AA-AA866660241A}" srcOrd="1" destOrd="0" presId="urn:microsoft.com/office/officeart/2005/8/layout/list1"/>
    <dgm:cxn modelId="{31259158-99C4-4E2F-A9AB-C0757A2147BF}" srcId="{7ACE0067-F803-4BFE-B4A6-2A22C8436017}" destId="{EEA82EF4-00E0-4E8B-A168-720371551BF1}" srcOrd="2" destOrd="0" parTransId="{CD83ECAF-1EBC-473A-B2E8-8342BF9F9681}" sibTransId="{39D2C878-3D85-47D3-96B3-958FD41E280E}"/>
    <dgm:cxn modelId="{E37B3F6B-3B02-40BB-A76D-567530862BB6}" type="presOf" srcId="{4FB3B17F-C8AF-44ED-8515-88589840396C}" destId="{B260B1AF-D8A4-447F-B43A-FD2ED01C37FD}" srcOrd="0" destOrd="0" presId="urn:microsoft.com/office/officeart/2005/8/layout/list1"/>
    <dgm:cxn modelId="{780C8C99-965E-45E4-B45A-FFA2F15D6560}" type="presOf" srcId="{7ACE0067-F803-4BFE-B4A6-2A22C8436017}" destId="{C6963EB9-6186-4714-A5B7-B71BD28EBD54}" srcOrd="0" destOrd="0" presId="urn:microsoft.com/office/officeart/2005/8/layout/list1"/>
    <dgm:cxn modelId="{7C00F5BD-629A-493A-9E1E-62C833E8EF96}" type="presParOf" srcId="{C6963EB9-6186-4714-A5B7-B71BD28EBD54}" destId="{2A7D59E4-C3A5-484C-ABD5-B5B9E2BB66CD}" srcOrd="0" destOrd="0" presId="urn:microsoft.com/office/officeart/2005/8/layout/list1"/>
    <dgm:cxn modelId="{34B895CD-C4DB-46C0-AC46-C10E49900551}" type="presParOf" srcId="{2A7D59E4-C3A5-484C-ABD5-B5B9E2BB66CD}" destId="{74A125E0-DCDB-4F62-B095-5E78558C381E}" srcOrd="0" destOrd="0" presId="urn:microsoft.com/office/officeart/2005/8/layout/list1"/>
    <dgm:cxn modelId="{4402A6DB-5BDD-466A-9564-20F93B738571}" type="presParOf" srcId="{2A7D59E4-C3A5-484C-ABD5-B5B9E2BB66CD}" destId="{4F00BC62-FCC5-47FA-BA39-91B9AA075B7C}" srcOrd="1" destOrd="0" presId="urn:microsoft.com/office/officeart/2005/8/layout/list1"/>
    <dgm:cxn modelId="{108C95B7-FF24-4854-960B-4338754466E9}" type="presParOf" srcId="{C6963EB9-6186-4714-A5B7-B71BD28EBD54}" destId="{90146C45-8614-4286-8B66-919C2A0FD16E}" srcOrd="1" destOrd="0" presId="urn:microsoft.com/office/officeart/2005/8/layout/list1"/>
    <dgm:cxn modelId="{6F44B185-8F2A-4989-A327-0EAECE097B38}" type="presParOf" srcId="{C6963EB9-6186-4714-A5B7-B71BD28EBD54}" destId="{19BCB274-3D42-4FCE-85AF-A6221B876754}" srcOrd="2" destOrd="0" presId="urn:microsoft.com/office/officeart/2005/8/layout/list1"/>
    <dgm:cxn modelId="{4CF400FE-480F-4E77-A08B-502615A4F8C2}" type="presParOf" srcId="{C6963EB9-6186-4714-A5B7-B71BD28EBD54}" destId="{0017C6D5-ECDD-4683-A875-D9A1270D0116}" srcOrd="3" destOrd="0" presId="urn:microsoft.com/office/officeart/2005/8/layout/list1"/>
    <dgm:cxn modelId="{F2060DC4-AA8F-4108-8219-22795EF5B9A5}" type="presParOf" srcId="{C6963EB9-6186-4714-A5B7-B71BD28EBD54}" destId="{CD9E8AB0-5377-43C1-9B68-8360346F1F06}" srcOrd="4" destOrd="0" presId="urn:microsoft.com/office/officeart/2005/8/layout/list1"/>
    <dgm:cxn modelId="{0AA682A3-D6DE-4220-9264-6D8F6551B91B}" type="presParOf" srcId="{CD9E8AB0-5377-43C1-9B68-8360346F1F06}" destId="{B260B1AF-D8A4-447F-B43A-FD2ED01C37FD}" srcOrd="0" destOrd="0" presId="urn:microsoft.com/office/officeart/2005/8/layout/list1"/>
    <dgm:cxn modelId="{E4409085-A691-4088-9390-97C9AB4A234E}" type="presParOf" srcId="{CD9E8AB0-5377-43C1-9B68-8360346F1F06}" destId="{75ADD9EB-404F-423F-8E62-364F7D0BF4E3}" srcOrd="1" destOrd="0" presId="urn:microsoft.com/office/officeart/2005/8/layout/list1"/>
    <dgm:cxn modelId="{CEC466E8-6B38-4E92-A777-F1C44C8401B4}" type="presParOf" srcId="{C6963EB9-6186-4714-A5B7-B71BD28EBD54}" destId="{9F04C21F-6B27-4EEE-A4A6-ACB799F9201A}" srcOrd="5" destOrd="0" presId="urn:microsoft.com/office/officeart/2005/8/layout/list1"/>
    <dgm:cxn modelId="{895BFBAF-9C50-4598-9D63-4D3A4BFDAC86}" type="presParOf" srcId="{C6963EB9-6186-4714-A5B7-B71BD28EBD54}" destId="{5FD8051C-9980-4A87-B1AA-6B8619B1CC4E}" srcOrd="6" destOrd="0" presId="urn:microsoft.com/office/officeart/2005/8/layout/list1"/>
    <dgm:cxn modelId="{2272B884-4E42-46FC-9391-FC2305C5B671}" type="presParOf" srcId="{C6963EB9-6186-4714-A5B7-B71BD28EBD54}" destId="{52A30BEC-6DB9-4E22-AC38-CAFEDE54B976}" srcOrd="7" destOrd="0" presId="urn:microsoft.com/office/officeart/2005/8/layout/list1"/>
    <dgm:cxn modelId="{B095210C-7A7F-4C95-883C-894C7AF35BCB}" type="presParOf" srcId="{C6963EB9-6186-4714-A5B7-B71BD28EBD54}" destId="{88AA03A3-A61C-4E56-9DA7-EF951C9207CE}" srcOrd="8" destOrd="0" presId="urn:microsoft.com/office/officeart/2005/8/layout/list1"/>
    <dgm:cxn modelId="{023A4BA3-5DE5-43D7-93AB-4D5BC84682A5}" type="presParOf" srcId="{88AA03A3-A61C-4E56-9DA7-EF951C9207CE}" destId="{9F3ECFE1-32D3-4DA4-8679-9B19F3C4E7A3}" srcOrd="0" destOrd="0" presId="urn:microsoft.com/office/officeart/2005/8/layout/list1"/>
    <dgm:cxn modelId="{43D9D16F-D589-489F-AF91-922AE0E6491F}" type="presParOf" srcId="{88AA03A3-A61C-4E56-9DA7-EF951C9207CE}" destId="{0B20F14C-ADB9-4667-88AA-AA866660241A}" srcOrd="1" destOrd="0" presId="urn:microsoft.com/office/officeart/2005/8/layout/list1"/>
    <dgm:cxn modelId="{DBFC6028-BF47-411C-A85C-27EDCF27C73A}" type="presParOf" srcId="{C6963EB9-6186-4714-A5B7-B71BD28EBD54}" destId="{D8289975-5C04-49E5-BFE8-3C90BB6A9F33}" srcOrd="9" destOrd="0" presId="urn:microsoft.com/office/officeart/2005/8/layout/list1"/>
    <dgm:cxn modelId="{E1F7C428-04AA-4E6F-9F17-CAF899A4F5FF}" type="presParOf" srcId="{C6963EB9-6186-4714-A5B7-B71BD28EBD54}" destId="{BA80B1EE-1295-4145-91DF-5FF8B9B435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ACE0067-F803-4BFE-B4A6-2A22C843601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EA3D9DA-3E02-400F-96BE-3A4568CBA08F}">
      <dgm:prSet phldrT="[Text]" custT="1"/>
      <dgm:spPr/>
      <dgm:t>
        <a:bodyPr/>
        <a:lstStyle/>
        <a:p>
          <a:r>
            <a:rPr lang="en-US" sz="2800" dirty="0"/>
            <a:t>Filters</a:t>
          </a:r>
        </a:p>
      </dgm:t>
    </dgm:pt>
    <dgm:pt modelId="{5CD9A241-085B-41BA-AB5F-76F170A12E82}" type="parTrans" cxnId="{EEB16E09-1C2E-446B-9C12-669606DC1C6C}">
      <dgm:prSet/>
      <dgm:spPr/>
      <dgm:t>
        <a:bodyPr/>
        <a:lstStyle/>
        <a:p>
          <a:endParaRPr lang="en-US" sz="2800"/>
        </a:p>
      </dgm:t>
    </dgm:pt>
    <dgm:pt modelId="{41086F32-ED1A-465F-95AD-8BED084436E9}" type="sibTrans" cxnId="{EEB16E09-1C2E-446B-9C12-669606DC1C6C}">
      <dgm:prSet/>
      <dgm:spPr/>
      <dgm:t>
        <a:bodyPr/>
        <a:lstStyle/>
        <a:p>
          <a:endParaRPr lang="en-US" sz="2800"/>
        </a:p>
      </dgm:t>
    </dgm:pt>
    <dgm:pt modelId="{4FB3B17F-C8AF-44ED-8515-88589840396C}">
      <dgm:prSet phldrT="[Text]" custT="1"/>
      <dgm:spPr/>
      <dgm:t>
        <a:bodyPr/>
        <a:lstStyle/>
        <a:p>
          <a:r>
            <a:rPr lang="en-US" sz="2800" dirty="0"/>
            <a:t>Sorting </a:t>
          </a:r>
        </a:p>
      </dgm:t>
    </dgm:pt>
    <dgm:pt modelId="{D6747224-F957-4309-B83F-3EA80F3F227D}" type="parTrans" cxnId="{FF4D4B36-6D75-4639-AE60-4AD299AFFA8E}">
      <dgm:prSet/>
      <dgm:spPr/>
      <dgm:t>
        <a:bodyPr/>
        <a:lstStyle/>
        <a:p>
          <a:endParaRPr lang="en-US" sz="2800"/>
        </a:p>
      </dgm:t>
    </dgm:pt>
    <dgm:pt modelId="{F16AD954-BE6A-42C0-A09B-2258CA1F8511}" type="sibTrans" cxnId="{FF4D4B36-6D75-4639-AE60-4AD299AFFA8E}">
      <dgm:prSet/>
      <dgm:spPr/>
      <dgm:t>
        <a:bodyPr/>
        <a:lstStyle/>
        <a:p>
          <a:endParaRPr lang="en-US" sz="2800"/>
        </a:p>
      </dgm:t>
    </dgm:pt>
    <dgm:pt modelId="{EEA82EF4-00E0-4E8B-A168-720371551BF1}">
      <dgm:prSet phldrT="[Text]" custT="1"/>
      <dgm:spPr/>
      <dgm:t>
        <a:bodyPr/>
        <a:lstStyle/>
        <a:p>
          <a:r>
            <a:rPr lang="en-US" sz="2800" dirty="0"/>
            <a:t>Ability to Compare Plans</a:t>
          </a:r>
        </a:p>
      </dgm:t>
    </dgm:pt>
    <dgm:pt modelId="{CD83ECAF-1EBC-473A-B2E8-8342BF9F9681}" type="parTrans" cxnId="{31259158-99C4-4E2F-A9AB-C0757A2147BF}">
      <dgm:prSet/>
      <dgm:spPr/>
      <dgm:t>
        <a:bodyPr/>
        <a:lstStyle/>
        <a:p>
          <a:endParaRPr lang="en-US" sz="2800"/>
        </a:p>
      </dgm:t>
    </dgm:pt>
    <dgm:pt modelId="{39D2C878-3D85-47D3-96B3-958FD41E280E}" type="sibTrans" cxnId="{31259158-99C4-4E2F-A9AB-C0757A2147BF}">
      <dgm:prSet/>
      <dgm:spPr/>
      <dgm:t>
        <a:bodyPr/>
        <a:lstStyle/>
        <a:p>
          <a:endParaRPr lang="en-US" sz="2800"/>
        </a:p>
      </dgm:t>
    </dgm:pt>
    <dgm:pt modelId="{D4EE6F5A-5F55-4EC0-BB1A-040550D74A34}">
      <dgm:prSet custT="1"/>
      <dgm:spPr/>
      <dgm:t>
        <a:bodyPr/>
        <a:lstStyle/>
        <a:p>
          <a:r>
            <a:rPr lang="en-US" sz="2800" dirty="0"/>
            <a:t>Quick and Longer View of Plan Details</a:t>
          </a:r>
        </a:p>
      </dgm:t>
    </dgm:pt>
    <dgm:pt modelId="{7155E849-1402-4B5C-BA6A-03E9827EE4F0}" type="parTrans" cxnId="{BDCEC629-4422-431B-9B31-39C92CF4D2D6}">
      <dgm:prSet/>
      <dgm:spPr/>
      <dgm:t>
        <a:bodyPr/>
        <a:lstStyle/>
        <a:p>
          <a:endParaRPr lang="en-US" sz="2800"/>
        </a:p>
      </dgm:t>
    </dgm:pt>
    <dgm:pt modelId="{65506566-67EB-4EFC-8A72-BD25997D3EC6}" type="sibTrans" cxnId="{BDCEC629-4422-431B-9B31-39C92CF4D2D6}">
      <dgm:prSet/>
      <dgm:spPr/>
      <dgm:t>
        <a:bodyPr/>
        <a:lstStyle/>
        <a:p>
          <a:endParaRPr lang="en-US" sz="2800"/>
        </a:p>
      </dgm:t>
    </dgm:pt>
    <dgm:pt modelId="{C6963EB9-6186-4714-A5B7-B71BD28EBD54}" type="pres">
      <dgm:prSet presAssocID="{7ACE0067-F803-4BFE-B4A6-2A22C8436017}" presName="linear" presStyleCnt="0">
        <dgm:presLayoutVars>
          <dgm:dir/>
          <dgm:animLvl val="lvl"/>
          <dgm:resizeHandles val="exact"/>
        </dgm:presLayoutVars>
      </dgm:prSet>
      <dgm:spPr/>
    </dgm:pt>
    <dgm:pt modelId="{2A7D59E4-C3A5-484C-ABD5-B5B9E2BB66CD}" type="pres">
      <dgm:prSet presAssocID="{5EA3D9DA-3E02-400F-96BE-3A4568CBA08F}" presName="parentLin" presStyleCnt="0"/>
      <dgm:spPr/>
    </dgm:pt>
    <dgm:pt modelId="{74A125E0-DCDB-4F62-B095-5E78558C381E}" type="pres">
      <dgm:prSet presAssocID="{5EA3D9DA-3E02-400F-96BE-3A4568CBA08F}" presName="parentLeftMargin" presStyleLbl="node1" presStyleIdx="0" presStyleCnt="4"/>
      <dgm:spPr/>
    </dgm:pt>
    <dgm:pt modelId="{4F00BC62-FCC5-47FA-BA39-91B9AA075B7C}" type="pres">
      <dgm:prSet presAssocID="{5EA3D9DA-3E02-400F-96BE-3A4568CBA08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0146C45-8614-4286-8B66-919C2A0FD16E}" type="pres">
      <dgm:prSet presAssocID="{5EA3D9DA-3E02-400F-96BE-3A4568CBA08F}" presName="negativeSpace" presStyleCnt="0"/>
      <dgm:spPr/>
    </dgm:pt>
    <dgm:pt modelId="{19BCB274-3D42-4FCE-85AF-A6221B876754}" type="pres">
      <dgm:prSet presAssocID="{5EA3D9DA-3E02-400F-96BE-3A4568CBA08F}" presName="childText" presStyleLbl="conFgAcc1" presStyleIdx="0" presStyleCnt="4">
        <dgm:presLayoutVars>
          <dgm:bulletEnabled val="1"/>
        </dgm:presLayoutVars>
      </dgm:prSet>
      <dgm:spPr/>
    </dgm:pt>
    <dgm:pt modelId="{0017C6D5-ECDD-4683-A875-D9A1270D0116}" type="pres">
      <dgm:prSet presAssocID="{41086F32-ED1A-465F-95AD-8BED084436E9}" presName="spaceBetweenRectangles" presStyleCnt="0"/>
      <dgm:spPr/>
    </dgm:pt>
    <dgm:pt modelId="{CD9E8AB0-5377-43C1-9B68-8360346F1F06}" type="pres">
      <dgm:prSet presAssocID="{4FB3B17F-C8AF-44ED-8515-88589840396C}" presName="parentLin" presStyleCnt="0"/>
      <dgm:spPr/>
    </dgm:pt>
    <dgm:pt modelId="{B260B1AF-D8A4-447F-B43A-FD2ED01C37FD}" type="pres">
      <dgm:prSet presAssocID="{4FB3B17F-C8AF-44ED-8515-88589840396C}" presName="parentLeftMargin" presStyleLbl="node1" presStyleIdx="0" presStyleCnt="4"/>
      <dgm:spPr/>
    </dgm:pt>
    <dgm:pt modelId="{75ADD9EB-404F-423F-8E62-364F7D0BF4E3}" type="pres">
      <dgm:prSet presAssocID="{4FB3B17F-C8AF-44ED-8515-88589840396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04C21F-6B27-4EEE-A4A6-ACB799F9201A}" type="pres">
      <dgm:prSet presAssocID="{4FB3B17F-C8AF-44ED-8515-88589840396C}" presName="negativeSpace" presStyleCnt="0"/>
      <dgm:spPr/>
    </dgm:pt>
    <dgm:pt modelId="{5FD8051C-9980-4A87-B1AA-6B8619B1CC4E}" type="pres">
      <dgm:prSet presAssocID="{4FB3B17F-C8AF-44ED-8515-88589840396C}" presName="childText" presStyleLbl="conFgAcc1" presStyleIdx="1" presStyleCnt="4">
        <dgm:presLayoutVars>
          <dgm:bulletEnabled val="1"/>
        </dgm:presLayoutVars>
      </dgm:prSet>
      <dgm:spPr/>
    </dgm:pt>
    <dgm:pt modelId="{52A30BEC-6DB9-4E22-AC38-CAFEDE54B976}" type="pres">
      <dgm:prSet presAssocID="{F16AD954-BE6A-42C0-A09B-2258CA1F8511}" presName="spaceBetweenRectangles" presStyleCnt="0"/>
      <dgm:spPr/>
    </dgm:pt>
    <dgm:pt modelId="{88AA03A3-A61C-4E56-9DA7-EF951C9207CE}" type="pres">
      <dgm:prSet presAssocID="{EEA82EF4-00E0-4E8B-A168-720371551BF1}" presName="parentLin" presStyleCnt="0"/>
      <dgm:spPr/>
    </dgm:pt>
    <dgm:pt modelId="{9F3ECFE1-32D3-4DA4-8679-9B19F3C4E7A3}" type="pres">
      <dgm:prSet presAssocID="{EEA82EF4-00E0-4E8B-A168-720371551BF1}" presName="parentLeftMargin" presStyleLbl="node1" presStyleIdx="1" presStyleCnt="4"/>
      <dgm:spPr/>
    </dgm:pt>
    <dgm:pt modelId="{0B20F14C-ADB9-4667-88AA-AA866660241A}" type="pres">
      <dgm:prSet presAssocID="{EEA82EF4-00E0-4E8B-A168-720371551BF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289975-5C04-49E5-BFE8-3C90BB6A9F33}" type="pres">
      <dgm:prSet presAssocID="{EEA82EF4-00E0-4E8B-A168-720371551BF1}" presName="negativeSpace" presStyleCnt="0"/>
      <dgm:spPr/>
    </dgm:pt>
    <dgm:pt modelId="{BA80B1EE-1295-4145-91DF-5FF8B9B43516}" type="pres">
      <dgm:prSet presAssocID="{EEA82EF4-00E0-4E8B-A168-720371551BF1}" presName="childText" presStyleLbl="conFgAcc1" presStyleIdx="2" presStyleCnt="4">
        <dgm:presLayoutVars>
          <dgm:bulletEnabled val="1"/>
        </dgm:presLayoutVars>
      </dgm:prSet>
      <dgm:spPr/>
    </dgm:pt>
    <dgm:pt modelId="{0E9B0DD0-A499-47B0-91D9-DD5A957D65BD}" type="pres">
      <dgm:prSet presAssocID="{39D2C878-3D85-47D3-96B3-958FD41E280E}" presName="spaceBetweenRectangles" presStyleCnt="0"/>
      <dgm:spPr/>
    </dgm:pt>
    <dgm:pt modelId="{23B0BA09-61BD-4C00-8EC7-734307215A35}" type="pres">
      <dgm:prSet presAssocID="{D4EE6F5A-5F55-4EC0-BB1A-040550D74A34}" presName="parentLin" presStyleCnt="0"/>
      <dgm:spPr/>
    </dgm:pt>
    <dgm:pt modelId="{D1C73ED8-F4ED-42FC-8F9E-5C85C74F0F06}" type="pres">
      <dgm:prSet presAssocID="{D4EE6F5A-5F55-4EC0-BB1A-040550D74A34}" presName="parentLeftMargin" presStyleLbl="node1" presStyleIdx="2" presStyleCnt="4"/>
      <dgm:spPr/>
    </dgm:pt>
    <dgm:pt modelId="{8E0EBDEB-954B-40DC-930E-6B0D030D7B63}" type="pres">
      <dgm:prSet presAssocID="{D4EE6F5A-5F55-4EC0-BB1A-040550D74A3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110E6A5-9BF5-4805-9645-6415C050874A}" type="pres">
      <dgm:prSet presAssocID="{D4EE6F5A-5F55-4EC0-BB1A-040550D74A34}" presName="negativeSpace" presStyleCnt="0"/>
      <dgm:spPr/>
    </dgm:pt>
    <dgm:pt modelId="{E735AEEA-F846-4106-A590-ED95C2AD7783}" type="pres">
      <dgm:prSet presAssocID="{D4EE6F5A-5F55-4EC0-BB1A-040550D74A3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EC6E9C-902B-4BE7-BC86-AD26DACB87C9}" type="presOf" srcId="{4FB3B17F-C8AF-44ED-8515-88589840396C}" destId="{75ADD9EB-404F-423F-8E62-364F7D0BF4E3}" srcOrd="1" destOrd="0" presId="urn:microsoft.com/office/officeart/2005/8/layout/list1"/>
    <dgm:cxn modelId="{EEB16E09-1C2E-446B-9C12-669606DC1C6C}" srcId="{7ACE0067-F803-4BFE-B4A6-2A22C8436017}" destId="{5EA3D9DA-3E02-400F-96BE-3A4568CBA08F}" srcOrd="0" destOrd="0" parTransId="{5CD9A241-085B-41BA-AB5F-76F170A12E82}" sibTransId="{41086F32-ED1A-465F-95AD-8BED084436E9}"/>
    <dgm:cxn modelId="{4E5650EF-B75C-41D1-821E-240637CC1186}" type="presOf" srcId="{7ACE0067-F803-4BFE-B4A6-2A22C8436017}" destId="{C6963EB9-6186-4714-A5B7-B71BD28EBD54}" srcOrd="0" destOrd="0" presId="urn:microsoft.com/office/officeart/2005/8/layout/list1"/>
    <dgm:cxn modelId="{280AACA7-9E3E-4A99-9D47-DBE6D55759A0}" type="presOf" srcId="{EEA82EF4-00E0-4E8B-A168-720371551BF1}" destId="{9F3ECFE1-32D3-4DA4-8679-9B19F3C4E7A3}" srcOrd="0" destOrd="0" presId="urn:microsoft.com/office/officeart/2005/8/layout/list1"/>
    <dgm:cxn modelId="{5CAAA946-70C7-4B1F-B456-999364C7F447}" type="presOf" srcId="{EEA82EF4-00E0-4E8B-A168-720371551BF1}" destId="{0B20F14C-ADB9-4667-88AA-AA866660241A}" srcOrd="1" destOrd="0" presId="urn:microsoft.com/office/officeart/2005/8/layout/list1"/>
    <dgm:cxn modelId="{FF4D4B36-6D75-4639-AE60-4AD299AFFA8E}" srcId="{7ACE0067-F803-4BFE-B4A6-2A22C8436017}" destId="{4FB3B17F-C8AF-44ED-8515-88589840396C}" srcOrd="1" destOrd="0" parTransId="{D6747224-F957-4309-B83F-3EA80F3F227D}" sibTransId="{F16AD954-BE6A-42C0-A09B-2258CA1F8511}"/>
    <dgm:cxn modelId="{0993A810-1A67-4889-8515-98839A28898D}" type="presOf" srcId="{D4EE6F5A-5F55-4EC0-BB1A-040550D74A34}" destId="{8E0EBDEB-954B-40DC-930E-6B0D030D7B63}" srcOrd="1" destOrd="0" presId="urn:microsoft.com/office/officeart/2005/8/layout/list1"/>
    <dgm:cxn modelId="{31259158-99C4-4E2F-A9AB-C0757A2147BF}" srcId="{7ACE0067-F803-4BFE-B4A6-2A22C8436017}" destId="{EEA82EF4-00E0-4E8B-A168-720371551BF1}" srcOrd="2" destOrd="0" parTransId="{CD83ECAF-1EBC-473A-B2E8-8342BF9F9681}" sibTransId="{39D2C878-3D85-47D3-96B3-958FD41E280E}"/>
    <dgm:cxn modelId="{BDCEC629-4422-431B-9B31-39C92CF4D2D6}" srcId="{7ACE0067-F803-4BFE-B4A6-2A22C8436017}" destId="{D4EE6F5A-5F55-4EC0-BB1A-040550D74A34}" srcOrd="3" destOrd="0" parTransId="{7155E849-1402-4B5C-BA6A-03E9827EE4F0}" sibTransId="{65506566-67EB-4EFC-8A72-BD25997D3EC6}"/>
    <dgm:cxn modelId="{4DD961BE-1E14-4162-B848-DBA0DDC9E184}" type="presOf" srcId="{4FB3B17F-C8AF-44ED-8515-88589840396C}" destId="{B260B1AF-D8A4-447F-B43A-FD2ED01C37FD}" srcOrd="0" destOrd="0" presId="urn:microsoft.com/office/officeart/2005/8/layout/list1"/>
    <dgm:cxn modelId="{4C42208C-A2D4-41DA-93EF-47D6CF1B26F5}" type="presOf" srcId="{D4EE6F5A-5F55-4EC0-BB1A-040550D74A34}" destId="{D1C73ED8-F4ED-42FC-8F9E-5C85C74F0F06}" srcOrd="0" destOrd="0" presId="urn:microsoft.com/office/officeart/2005/8/layout/list1"/>
    <dgm:cxn modelId="{AFA2D407-616E-4721-9A1E-85DCD84A0074}" type="presOf" srcId="{5EA3D9DA-3E02-400F-96BE-3A4568CBA08F}" destId="{74A125E0-DCDB-4F62-B095-5E78558C381E}" srcOrd="0" destOrd="0" presId="urn:microsoft.com/office/officeart/2005/8/layout/list1"/>
    <dgm:cxn modelId="{9AFF0631-E5EA-4C0F-B1FD-CE1A5F2AAE6A}" type="presOf" srcId="{5EA3D9DA-3E02-400F-96BE-3A4568CBA08F}" destId="{4F00BC62-FCC5-47FA-BA39-91B9AA075B7C}" srcOrd="1" destOrd="0" presId="urn:microsoft.com/office/officeart/2005/8/layout/list1"/>
    <dgm:cxn modelId="{636F5D74-2F8E-4E7D-B5FD-A2919A45DFAD}" type="presParOf" srcId="{C6963EB9-6186-4714-A5B7-B71BD28EBD54}" destId="{2A7D59E4-C3A5-484C-ABD5-B5B9E2BB66CD}" srcOrd="0" destOrd="0" presId="urn:microsoft.com/office/officeart/2005/8/layout/list1"/>
    <dgm:cxn modelId="{D59AFC33-249C-43B4-A31A-06EFF463D14F}" type="presParOf" srcId="{2A7D59E4-C3A5-484C-ABD5-B5B9E2BB66CD}" destId="{74A125E0-DCDB-4F62-B095-5E78558C381E}" srcOrd="0" destOrd="0" presId="urn:microsoft.com/office/officeart/2005/8/layout/list1"/>
    <dgm:cxn modelId="{34DD50D6-C0C9-4CE5-B786-CFC5F438A6F8}" type="presParOf" srcId="{2A7D59E4-C3A5-484C-ABD5-B5B9E2BB66CD}" destId="{4F00BC62-FCC5-47FA-BA39-91B9AA075B7C}" srcOrd="1" destOrd="0" presId="urn:microsoft.com/office/officeart/2005/8/layout/list1"/>
    <dgm:cxn modelId="{BAC2EB15-355C-47FC-B482-608EA5F4F6AE}" type="presParOf" srcId="{C6963EB9-6186-4714-A5B7-B71BD28EBD54}" destId="{90146C45-8614-4286-8B66-919C2A0FD16E}" srcOrd="1" destOrd="0" presId="urn:microsoft.com/office/officeart/2005/8/layout/list1"/>
    <dgm:cxn modelId="{7DA837BC-D236-4FA6-AE1F-431DB331D6BD}" type="presParOf" srcId="{C6963EB9-6186-4714-A5B7-B71BD28EBD54}" destId="{19BCB274-3D42-4FCE-85AF-A6221B876754}" srcOrd="2" destOrd="0" presId="urn:microsoft.com/office/officeart/2005/8/layout/list1"/>
    <dgm:cxn modelId="{884C05FB-9DE7-44A8-9B0D-6337A2F5FC8B}" type="presParOf" srcId="{C6963EB9-6186-4714-A5B7-B71BD28EBD54}" destId="{0017C6D5-ECDD-4683-A875-D9A1270D0116}" srcOrd="3" destOrd="0" presId="urn:microsoft.com/office/officeart/2005/8/layout/list1"/>
    <dgm:cxn modelId="{3D018A8A-17F0-4233-AEE5-AD147ACB735B}" type="presParOf" srcId="{C6963EB9-6186-4714-A5B7-B71BD28EBD54}" destId="{CD9E8AB0-5377-43C1-9B68-8360346F1F06}" srcOrd="4" destOrd="0" presId="urn:microsoft.com/office/officeart/2005/8/layout/list1"/>
    <dgm:cxn modelId="{3517C9C2-5DAB-4025-993F-8C9050C4BEF8}" type="presParOf" srcId="{CD9E8AB0-5377-43C1-9B68-8360346F1F06}" destId="{B260B1AF-D8A4-447F-B43A-FD2ED01C37FD}" srcOrd="0" destOrd="0" presId="urn:microsoft.com/office/officeart/2005/8/layout/list1"/>
    <dgm:cxn modelId="{37380B2F-AE6D-4B03-B10F-F822A10187AB}" type="presParOf" srcId="{CD9E8AB0-5377-43C1-9B68-8360346F1F06}" destId="{75ADD9EB-404F-423F-8E62-364F7D0BF4E3}" srcOrd="1" destOrd="0" presId="urn:microsoft.com/office/officeart/2005/8/layout/list1"/>
    <dgm:cxn modelId="{D90D944E-97E4-4379-B460-B26E21EE734E}" type="presParOf" srcId="{C6963EB9-6186-4714-A5B7-B71BD28EBD54}" destId="{9F04C21F-6B27-4EEE-A4A6-ACB799F9201A}" srcOrd="5" destOrd="0" presId="urn:microsoft.com/office/officeart/2005/8/layout/list1"/>
    <dgm:cxn modelId="{CB333089-7CD1-4605-92C5-7DF9BF9823C9}" type="presParOf" srcId="{C6963EB9-6186-4714-A5B7-B71BD28EBD54}" destId="{5FD8051C-9980-4A87-B1AA-6B8619B1CC4E}" srcOrd="6" destOrd="0" presId="urn:microsoft.com/office/officeart/2005/8/layout/list1"/>
    <dgm:cxn modelId="{114B335D-FADA-447D-BE8E-96A82CAF37D1}" type="presParOf" srcId="{C6963EB9-6186-4714-A5B7-B71BD28EBD54}" destId="{52A30BEC-6DB9-4E22-AC38-CAFEDE54B976}" srcOrd="7" destOrd="0" presId="urn:microsoft.com/office/officeart/2005/8/layout/list1"/>
    <dgm:cxn modelId="{D216BC29-7B2D-4D43-A89F-B33D01A934AF}" type="presParOf" srcId="{C6963EB9-6186-4714-A5B7-B71BD28EBD54}" destId="{88AA03A3-A61C-4E56-9DA7-EF951C9207CE}" srcOrd="8" destOrd="0" presId="urn:microsoft.com/office/officeart/2005/8/layout/list1"/>
    <dgm:cxn modelId="{D1BEF1A9-8FFB-48E0-A3DC-BA4C520008B3}" type="presParOf" srcId="{88AA03A3-A61C-4E56-9DA7-EF951C9207CE}" destId="{9F3ECFE1-32D3-4DA4-8679-9B19F3C4E7A3}" srcOrd="0" destOrd="0" presId="urn:microsoft.com/office/officeart/2005/8/layout/list1"/>
    <dgm:cxn modelId="{47B8DFAA-2EA4-48B6-A353-9584E3BAB025}" type="presParOf" srcId="{88AA03A3-A61C-4E56-9DA7-EF951C9207CE}" destId="{0B20F14C-ADB9-4667-88AA-AA866660241A}" srcOrd="1" destOrd="0" presId="urn:microsoft.com/office/officeart/2005/8/layout/list1"/>
    <dgm:cxn modelId="{45E942F6-DE88-412B-84DD-4CC643550117}" type="presParOf" srcId="{C6963EB9-6186-4714-A5B7-B71BD28EBD54}" destId="{D8289975-5C04-49E5-BFE8-3C90BB6A9F33}" srcOrd="9" destOrd="0" presId="urn:microsoft.com/office/officeart/2005/8/layout/list1"/>
    <dgm:cxn modelId="{99736E51-9EC8-41BA-8A20-2270BB199CC5}" type="presParOf" srcId="{C6963EB9-6186-4714-A5B7-B71BD28EBD54}" destId="{BA80B1EE-1295-4145-91DF-5FF8B9B43516}" srcOrd="10" destOrd="0" presId="urn:microsoft.com/office/officeart/2005/8/layout/list1"/>
    <dgm:cxn modelId="{FBACE20E-6856-45E3-BE3F-6A194DCD7776}" type="presParOf" srcId="{C6963EB9-6186-4714-A5B7-B71BD28EBD54}" destId="{0E9B0DD0-A499-47B0-91D9-DD5A957D65BD}" srcOrd="11" destOrd="0" presId="urn:microsoft.com/office/officeart/2005/8/layout/list1"/>
    <dgm:cxn modelId="{03B3B730-E411-47B1-8965-7246CFE09F2A}" type="presParOf" srcId="{C6963EB9-6186-4714-A5B7-B71BD28EBD54}" destId="{23B0BA09-61BD-4C00-8EC7-734307215A35}" srcOrd="12" destOrd="0" presId="urn:microsoft.com/office/officeart/2005/8/layout/list1"/>
    <dgm:cxn modelId="{771E1009-0646-4F27-85FD-91E75EAA8726}" type="presParOf" srcId="{23B0BA09-61BD-4C00-8EC7-734307215A35}" destId="{D1C73ED8-F4ED-42FC-8F9E-5C85C74F0F06}" srcOrd="0" destOrd="0" presId="urn:microsoft.com/office/officeart/2005/8/layout/list1"/>
    <dgm:cxn modelId="{919A923D-B228-4505-8B9E-592EA2BA4ECD}" type="presParOf" srcId="{23B0BA09-61BD-4C00-8EC7-734307215A35}" destId="{8E0EBDEB-954B-40DC-930E-6B0D030D7B63}" srcOrd="1" destOrd="0" presId="urn:microsoft.com/office/officeart/2005/8/layout/list1"/>
    <dgm:cxn modelId="{AC1CDA0C-5C51-4BBC-A8E7-73CA8291E06E}" type="presParOf" srcId="{C6963EB9-6186-4714-A5B7-B71BD28EBD54}" destId="{F110E6A5-9BF5-4805-9645-6415C050874A}" srcOrd="13" destOrd="0" presId="urn:microsoft.com/office/officeart/2005/8/layout/list1"/>
    <dgm:cxn modelId="{FE36D67E-F895-4A15-8851-ED4026B4E203}" type="presParOf" srcId="{C6963EB9-6186-4714-A5B7-B71BD28EBD54}" destId="{E735AEEA-F846-4106-A590-ED95C2AD778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BC4355-4B36-4BDF-9CA5-167B572C6E9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70BE18-02EC-4B86-8F46-36749D8A97D3}">
      <dgm:prSet phldrT="[Text]"/>
      <dgm:spPr/>
      <dgm:t>
        <a:bodyPr/>
        <a:lstStyle/>
        <a:p>
          <a:r>
            <a:rPr lang="en-US" dirty="0"/>
            <a:t>Choosing Costs</a:t>
          </a:r>
        </a:p>
      </dgm:t>
    </dgm:pt>
    <dgm:pt modelId="{E02BF94A-8365-4463-AC4A-F955937AD9F0}" type="parTrans" cxnId="{6BB987DF-0435-4715-9BBB-874ED8555874}">
      <dgm:prSet/>
      <dgm:spPr/>
      <dgm:t>
        <a:bodyPr/>
        <a:lstStyle/>
        <a:p>
          <a:endParaRPr lang="en-US"/>
        </a:p>
      </dgm:t>
    </dgm:pt>
    <dgm:pt modelId="{860C440A-D7E8-4D76-968E-416F3BFCE74D}" type="sibTrans" cxnId="{6BB987DF-0435-4715-9BBB-874ED8555874}">
      <dgm:prSet/>
      <dgm:spPr/>
      <dgm:t>
        <a:bodyPr/>
        <a:lstStyle/>
        <a:p>
          <a:endParaRPr lang="en-US"/>
        </a:p>
      </dgm:t>
    </dgm:pt>
    <dgm:pt modelId="{2A07BA59-7286-47CB-87BC-91834C9512D9}">
      <dgm:prSet phldrT="[Text]"/>
      <dgm:spPr/>
      <dgm:t>
        <a:bodyPr/>
        <a:lstStyle/>
        <a:p>
          <a:r>
            <a:rPr lang="en-US" dirty="0"/>
            <a:t>Standardized Plans</a:t>
          </a:r>
        </a:p>
      </dgm:t>
    </dgm:pt>
    <dgm:pt modelId="{64A7FEA1-F485-4F93-8D04-C2145F460073}" type="parTrans" cxnId="{1C6670B2-1FFE-4B0A-AE36-77FFD3320C06}">
      <dgm:prSet/>
      <dgm:spPr/>
      <dgm:t>
        <a:bodyPr/>
        <a:lstStyle/>
        <a:p>
          <a:endParaRPr lang="en-US"/>
        </a:p>
      </dgm:t>
    </dgm:pt>
    <dgm:pt modelId="{46DB6B48-396F-4AF4-B6A1-5DF7D6F33546}" type="sibTrans" cxnId="{1C6670B2-1FFE-4B0A-AE36-77FFD3320C06}">
      <dgm:prSet/>
      <dgm:spPr/>
      <dgm:t>
        <a:bodyPr/>
        <a:lstStyle/>
        <a:p>
          <a:endParaRPr lang="en-US"/>
        </a:p>
      </dgm:t>
    </dgm:pt>
    <dgm:pt modelId="{E362C9D9-36CF-4EBA-B6C9-9503AD19D5DC}">
      <dgm:prSet phldrT="[Text]"/>
      <dgm:spPr/>
      <dgm:t>
        <a:bodyPr/>
        <a:lstStyle/>
        <a:p>
          <a:r>
            <a:rPr lang="en-US" dirty="0"/>
            <a:t>Post-Enrollment Reminders</a:t>
          </a:r>
        </a:p>
      </dgm:t>
    </dgm:pt>
    <dgm:pt modelId="{1B9ED032-5FF5-4A17-B271-7E93CAFB6CD8}" type="parTrans" cxnId="{86C4CE6C-3B6F-44C4-BFFB-38EB143B5511}">
      <dgm:prSet/>
      <dgm:spPr/>
      <dgm:t>
        <a:bodyPr/>
        <a:lstStyle/>
        <a:p>
          <a:endParaRPr lang="en-US"/>
        </a:p>
      </dgm:t>
    </dgm:pt>
    <dgm:pt modelId="{61D645A4-E1F9-45FE-839B-A2B0447B99FA}" type="sibTrans" cxnId="{86C4CE6C-3B6F-44C4-BFFB-38EB143B5511}">
      <dgm:prSet/>
      <dgm:spPr/>
      <dgm:t>
        <a:bodyPr/>
        <a:lstStyle/>
        <a:p>
          <a:endParaRPr lang="en-US"/>
        </a:p>
      </dgm:t>
    </dgm:pt>
    <dgm:pt modelId="{60B5F529-9DC1-47DF-ADDF-D96957F8BAE4}" type="pres">
      <dgm:prSet presAssocID="{56BC4355-4B36-4BDF-9CA5-167B572C6E95}" presName="Name0" presStyleCnt="0">
        <dgm:presLayoutVars>
          <dgm:chMax val="7"/>
          <dgm:chPref val="7"/>
          <dgm:dir/>
        </dgm:presLayoutVars>
      </dgm:prSet>
      <dgm:spPr/>
    </dgm:pt>
    <dgm:pt modelId="{1A325E95-15CD-4BB5-BD47-F15249497CBF}" type="pres">
      <dgm:prSet presAssocID="{56BC4355-4B36-4BDF-9CA5-167B572C6E95}" presName="Name1" presStyleCnt="0"/>
      <dgm:spPr/>
    </dgm:pt>
    <dgm:pt modelId="{6908E849-2EAB-42E6-B8B3-F2099C3F296A}" type="pres">
      <dgm:prSet presAssocID="{56BC4355-4B36-4BDF-9CA5-167B572C6E95}" presName="cycle" presStyleCnt="0"/>
      <dgm:spPr/>
    </dgm:pt>
    <dgm:pt modelId="{63C0C4FD-36FA-437D-9981-C48209C3E5B2}" type="pres">
      <dgm:prSet presAssocID="{56BC4355-4B36-4BDF-9CA5-167B572C6E95}" presName="srcNode" presStyleLbl="node1" presStyleIdx="0" presStyleCnt="3"/>
      <dgm:spPr/>
    </dgm:pt>
    <dgm:pt modelId="{B00502C5-ACA9-4565-83FE-105A7AC5AAE0}" type="pres">
      <dgm:prSet presAssocID="{56BC4355-4B36-4BDF-9CA5-167B572C6E95}" presName="conn" presStyleLbl="parChTrans1D2" presStyleIdx="0" presStyleCnt="1"/>
      <dgm:spPr/>
    </dgm:pt>
    <dgm:pt modelId="{2A9CF26A-EF86-45AE-A691-100925226894}" type="pres">
      <dgm:prSet presAssocID="{56BC4355-4B36-4BDF-9CA5-167B572C6E95}" presName="extraNode" presStyleLbl="node1" presStyleIdx="0" presStyleCnt="3"/>
      <dgm:spPr/>
    </dgm:pt>
    <dgm:pt modelId="{7CBC7FB7-4BBA-4E9E-949E-D46810A44B63}" type="pres">
      <dgm:prSet presAssocID="{56BC4355-4B36-4BDF-9CA5-167B572C6E95}" presName="dstNode" presStyleLbl="node1" presStyleIdx="0" presStyleCnt="3"/>
      <dgm:spPr/>
    </dgm:pt>
    <dgm:pt modelId="{B95405AF-C0EF-432D-B806-4A1D5E5B21DE}" type="pres">
      <dgm:prSet presAssocID="{3470BE18-02EC-4B86-8F46-36749D8A97D3}" presName="text_1" presStyleLbl="node1" presStyleIdx="0" presStyleCnt="3">
        <dgm:presLayoutVars>
          <dgm:bulletEnabled val="1"/>
        </dgm:presLayoutVars>
      </dgm:prSet>
      <dgm:spPr/>
    </dgm:pt>
    <dgm:pt modelId="{D8716087-1BB5-49B2-9BDC-435E73294DF6}" type="pres">
      <dgm:prSet presAssocID="{3470BE18-02EC-4B86-8F46-36749D8A97D3}" presName="accent_1" presStyleCnt="0"/>
      <dgm:spPr/>
    </dgm:pt>
    <dgm:pt modelId="{3905C2E1-D78E-4FC4-B324-9EBF66535FCC}" type="pres">
      <dgm:prSet presAssocID="{3470BE18-02EC-4B86-8F46-36749D8A97D3}" presName="accentRepeatNode" presStyleLbl="solidFgAcc1" presStyleIdx="0" presStyleCnt="3"/>
      <dgm:spPr/>
    </dgm:pt>
    <dgm:pt modelId="{5F3AEB0B-F3C8-4A13-89F7-0D2DF1BB0A40}" type="pres">
      <dgm:prSet presAssocID="{2A07BA59-7286-47CB-87BC-91834C9512D9}" presName="text_2" presStyleLbl="node1" presStyleIdx="1" presStyleCnt="3">
        <dgm:presLayoutVars>
          <dgm:bulletEnabled val="1"/>
        </dgm:presLayoutVars>
      </dgm:prSet>
      <dgm:spPr/>
    </dgm:pt>
    <dgm:pt modelId="{4A6A0B21-2B4B-44E9-8490-D2D2A97ECA6F}" type="pres">
      <dgm:prSet presAssocID="{2A07BA59-7286-47CB-87BC-91834C9512D9}" presName="accent_2" presStyleCnt="0"/>
      <dgm:spPr/>
    </dgm:pt>
    <dgm:pt modelId="{1A7BA777-207D-4B2D-B2C2-A77735081E2A}" type="pres">
      <dgm:prSet presAssocID="{2A07BA59-7286-47CB-87BC-91834C9512D9}" presName="accentRepeatNode" presStyleLbl="solidFgAcc1" presStyleIdx="1" presStyleCnt="3"/>
      <dgm:spPr/>
    </dgm:pt>
    <dgm:pt modelId="{C79EC8B5-0104-46F4-99CD-7C038E620144}" type="pres">
      <dgm:prSet presAssocID="{E362C9D9-36CF-4EBA-B6C9-9503AD19D5DC}" presName="text_3" presStyleLbl="node1" presStyleIdx="2" presStyleCnt="3">
        <dgm:presLayoutVars>
          <dgm:bulletEnabled val="1"/>
        </dgm:presLayoutVars>
      </dgm:prSet>
      <dgm:spPr/>
    </dgm:pt>
    <dgm:pt modelId="{5D4FB117-EF76-4FED-BA83-ECC2D7D6E2B7}" type="pres">
      <dgm:prSet presAssocID="{E362C9D9-36CF-4EBA-B6C9-9503AD19D5DC}" presName="accent_3" presStyleCnt="0"/>
      <dgm:spPr/>
    </dgm:pt>
    <dgm:pt modelId="{16B7D328-F1C7-4245-B4AE-6AF1033328C2}" type="pres">
      <dgm:prSet presAssocID="{E362C9D9-36CF-4EBA-B6C9-9503AD19D5DC}" presName="accentRepeatNode" presStyleLbl="solidFgAcc1" presStyleIdx="2" presStyleCnt="3"/>
      <dgm:spPr/>
    </dgm:pt>
  </dgm:ptLst>
  <dgm:cxnLst>
    <dgm:cxn modelId="{1C6670B2-1FFE-4B0A-AE36-77FFD3320C06}" srcId="{56BC4355-4B36-4BDF-9CA5-167B572C6E95}" destId="{2A07BA59-7286-47CB-87BC-91834C9512D9}" srcOrd="1" destOrd="0" parTransId="{64A7FEA1-F485-4F93-8D04-C2145F460073}" sibTransId="{46DB6B48-396F-4AF4-B6A1-5DF7D6F33546}"/>
    <dgm:cxn modelId="{6BB987DF-0435-4715-9BBB-874ED8555874}" srcId="{56BC4355-4B36-4BDF-9CA5-167B572C6E95}" destId="{3470BE18-02EC-4B86-8F46-36749D8A97D3}" srcOrd="0" destOrd="0" parTransId="{E02BF94A-8365-4463-AC4A-F955937AD9F0}" sibTransId="{860C440A-D7E8-4D76-968E-416F3BFCE74D}"/>
    <dgm:cxn modelId="{7CA8C9E4-A179-4483-91FE-30C5BAAF6160}" type="presOf" srcId="{3470BE18-02EC-4B86-8F46-36749D8A97D3}" destId="{B95405AF-C0EF-432D-B806-4A1D5E5B21DE}" srcOrd="0" destOrd="0" presId="urn:microsoft.com/office/officeart/2008/layout/VerticalCurvedList"/>
    <dgm:cxn modelId="{AD498D12-20C7-4EC3-8C3B-A3C70F1E41AA}" type="presOf" srcId="{860C440A-D7E8-4D76-968E-416F3BFCE74D}" destId="{B00502C5-ACA9-4565-83FE-105A7AC5AAE0}" srcOrd="0" destOrd="0" presId="urn:microsoft.com/office/officeart/2008/layout/VerticalCurvedList"/>
    <dgm:cxn modelId="{86C4CE6C-3B6F-44C4-BFFB-38EB143B5511}" srcId="{56BC4355-4B36-4BDF-9CA5-167B572C6E95}" destId="{E362C9D9-36CF-4EBA-B6C9-9503AD19D5DC}" srcOrd="2" destOrd="0" parTransId="{1B9ED032-5FF5-4A17-B271-7E93CAFB6CD8}" sibTransId="{61D645A4-E1F9-45FE-839B-A2B0447B99FA}"/>
    <dgm:cxn modelId="{BCD7FCCF-D5FD-4EBE-A01C-1F70E2596D8B}" type="presOf" srcId="{2A07BA59-7286-47CB-87BC-91834C9512D9}" destId="{5F3AEB0B-F3C8-4A13-89F7-0D2DF1BB0A40}" srcOrd="0" destOrd="0" presId="urn:microsoft.com/office/officeart/2008/layout/VerticalCurvedList"/>
    <dgm:cxn modelId="{A2484849-7CD3-4F16-BCA8-5054EBA9BCA4}" type="presOf" srcId="{E362C9D9-36CF-4EBA-B6C9-9503AD19D5DC}" destId="{C79EC8B5-0104-46F4-99CD-7C038E620144}" srcOrd="0" destOrd="0" presId="urn:microsoft.com/office/officeart/2008/layout/VerticalCurvedList"/>
    <dgm:cxn modelId="{A64B850A-7776-4618-808C-86C1253EDB94}" type="presOf" srcId="{56BC4355-4B36-4BDF-9CA5-167B572C6E95}" destId="{60B5F529-9DC1-47DF-ADDF-D96957F8BAE4}" srcOrd="0" destOrd="0" presId="urn:microsoft.com/office/officeart/2008/layout/VerticalCurvedList"/>
    <dgm:cxn modelId="{355A2BF3-B0E1-42D2-B74E-9383D8C3ECFC}" type="presParOf" srcId="{60B5F529-9DC1-47DF-ADDF-D96957F8BAE4}" destId="{1A325E95-15CD-4BB5-BD47-F15249497CBF}" srcOrd="0" destOrd="0" presId="urn:microsoft.com/office/officeart/2008/layout/VerticalCurvedList"/>
    <dgm:cxn modelId="{66DFCA08-E8F1-4BF4-A3CA-044A773EBDC2}" type="presParOf" srcId="{1A325E95-15CD-4BB5-BD47-F15249497CBF}" destId="{6908E849-2EAB-42E6-B8B3-F2099C3F296A}" srcOrd="0" destOrd="0" presId="urn:microsoft.com/office/officeart/2008/layout/VerticalCurvedList"/>
    <dgm:cxn modelId="{A8CB058F-D4FE-4816-A505-4332086A78DE}" type="presParOf" srcId="{6908E849-2EAB-42E6-B8B3-F2099C3F296A}" destId="{63C0C4FD-36FA-437D-9981-C48209C3E5B2}" srcOrd="0" destOrd="0" presId="urn:microsoft.com/office/officeart/2008/layout/VerticalCurvedList"/>
    <dgm:cxn modelId="{0F2B1571-1412-4015-B43C-7995199C7EF2}" type="presParOf" srcId="{6908E849-2EAB-42E6-B8B3-F2099C3F296A}" destId="{B00502C5-ACA9-4565-83FE-105A7AC5AAE0}" srcOrd="1" destOrd="0" presId="urn:microsoft.com/office/officeart/2008/layout/VerticalCurvedList"/>
    <dgm:cxn modelId="{FB22CFE5-3ADD-4BC3-A53B-B8218D9EC61B}" type="presParOf" srcId="{6908E849-2EAB-42E6-B8B3-F2099C3F296A}" destId="{2A9CF26A-EF86-45AE-A691-100925226894}" srcOrd="2" destOrd="0" presId="urn:microsoft.com/office/officeart/2008/layout/VerticalCurvedList"/>
    <dgm:cxn modelId="{A076FE26-EC39-41C4-AE82-35718EABEB3D}" type="presParOf" srcId="{6908E849-2EAB-42E6-B8B3-F2099C3F296A}" destId="{7CBC7FB7-4BBA-4E9E-949E-D46810A44B63}" srcOrd="3" destOrd="0" presId="urn:microsoft.com/office/officeart/2008/layout/VerticalCurvedList"/>
    <dgm:cxn modelId="{D3979CC6-80FC-4363-B3E0-5D46FCAEBFBA}" type="presParOf" srcId="{1A325E95-15CD-4BB5-BD47-F15249497CBF}" destId="{B95405AF-C0EF-432D-B806-4A1D5E5B21DE}" srcOrd="1" destOrd="0" presId="urn:microsoft.com/office/officeart/2008/layout/VerticalCurvedList"/>
    <dgm:cxn modelId="{E77147E0-99FD-47DD-989E-E561BB3BF0D4}" type="presParOf" srcId="{1A325E95-15CD-4BB5-BD47-F15249497CBF}" destId="{D8716087-1BB5-49B2-9BDC-435E73294DF6}" srcOrd="2" destOrd="0" presId="urn:microsoft.com/office/officeart/2008/layout/VerticalCurvedList"/>
    <dgm:cxn modelId="{7041D604-D4EA-49CA-8CA1-1B2234B226C5}" type="presParOf" srcId="{D8716087-1BB5-49B2-9BDC-435E73294DF6}" destId="{3905C2E1-D78E-4FC4-B324-9EBF66535FCC}" srcOrd="0" destOrd="0" presId="urn:microsoft.com/office/officeart/2008/layout/VerticalCurvedList"/>
    <dgm:cxn modelId="{9B9F52ED-FCB8-400C-A210-915D6F3AB62F}" type="presParOf" srcId="{1A325E95-15CD-4BB5-BD47-F15249497CBF}" destId="{5F3AEB0B-F3C8-4A13-89F7-0D2DF1BB0A40}" srcOrd="3" destOrd="0" presId="urn:microsoft.com/office/officeart/2008/layout/VerticalCurvedList"/>
    <dgm:cxn modelId="{9C905E79-8138-4B32-93B7-F2E80DA94096}" type="presParOf" srcId="{1A325E95-15CD-4BB5-BD47-F15249497CBF}" destId="{4A6A0B21-2B4B-44E9-8490-D2D2A97ECA6F}" srcOrd="4" destOrd="0" presId="urn:microsoft.com/office/officeart/2008/layout/VerticalCurvedList"/>
    <dgm:cxn modelId="{A634E7FF-B198-46A5-B5CF-8051C7FC5F83}" type="presParOf" srcId="{4A6A0B21-2B4B-44E9-8490-D2D2A97ECA6F}" destId="{1A7BA777-207D-4B2D-B2C2-A77735081E2A}" srcOrd="0" destOrd="0" presId="urn:microsoft.com/office/officeart/2008/layout/VerticalCurvedList"/>
    <dgm:cxn modelId="{2794E8A1-3B89-42F4-A02E-1514281B3BCD}" type="presParOf" srcId="{1A325E95-15CD-4BB5-BD47-F15249497CBF}" destId="{C79EC8B5-0104-46F4-99CD-7C038E620144}" srcOrd="5" destOrd="0" presId="urn:microsoft.com/office/officeart/2008/layout/VerticalCurvedList"/>
    <dgm:cxn modelId="{50DE24BA-770A-406E-97A2-267A4FE089AF}" type="presParOf" srcId="{1A325E95-15CD-4BB5-BD47-F15249497CBF}" destId="{5D4FB117-EF76-4FED-BA83-ECC2D7D6E2B7}" srcOrd="6" destOrd="0" presId="urn:microsoft.com/office/officeart/2008/layout/VerticalCurvedList"/>
    <dgm:cxn modelId="{20FD6CAB-6783-4E79-8B82-8E8C9CA0E3E6}" type="presParOf" srcId="{5D4FB117-EF76-4FED-BA83-ECC2D7D6E2B7}" destId="{16B7D328-F1C7-4245-B4AE-6AF1033328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FD513B-7308-40DD-A7AA-AEC4198BA225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18A16F-B491-40E4-AE7A-06200FE3B5D1}">
      <dgm:prSet phldrT="[Text]"/>
      <dgm:spPr/>
      <dgm:t>
        <a:bodyPr/>
        <a:lstStyle/>
        <a:p>
          <a:r>
            <a:rPr lang="en-US" dirty="0"/>
            <a:t>Tips/prompts</a:t>
          </a:r>
        </a:p>
      </dgm:t>
    </dgm:pt>
    <dgm:pt modelId="{7D26E418-EBDE-40BA-B310-6E52594599B3}" type="parTrans" cxnId="{8EA3ED6D-988F-478C-B82A-8FC68600084C}">
      <dgm:prSet/>
      <dgm:spPr/>
      <dgm:t>
        <a:bodyPr/>
        <a:lstStyle/>
        <a:p>
          <a:endParaRPr lang="en-US"/>
        </a:p>
      </dgm:t>
    </dgm:pt>
    <dgm:pt modelId="{F7553690-09FE-45D3-81EB-270DBF15EE21}" type="sibTrans" cxnId="{8EA3ED6D-988F-478C-B82A-8FC68600084C}">
      <dgm:prSet/>
      <dgm:spPr/>
      <dgm:t>
        <a:bodyPr/>
        <a:lstStyle/>
        <a:p>
          <a:endParaRPr lang="en-US"/>
        </a:p>
      </dgm:t>
    </dgm:pt>
    <dgm:pt modelId="{E9BD4557-44EC-493A-997A-A2209285F54E}">
      <dgm:prSet phldrT="[Text]"/>
      <dgm:spPr/>
      <dgm:t>
        <a:bodyPr/>
        <a:lstStyle/>
        <a:p>
          <a:r>
            <a:rPr lang="en-US" dirty="0"/>
            <a:t>New thresholds</a:t>
          </a:r>
        </a:p>
      </dgm:t>
    </dgm:pt>
    <dgm:pt modelId="{3C37C7CF-1D88-4A87-A9B4-A3BA2FD9DD59}" type="parTrans" cxnId="{CC67E3B7-06E1-4C24-BF75-1B7BC980160D}">
      <dgm:prSet/>
      <dgm:spPr/>
      <dgm:t>
        <a:bodyPr/>
        <a:lstStyle/>
        <a:p>
          <a:endParaRPr lang="en-US"/>
        </a:p>
      </dgm:t>
    </dgm:pt>
    <dgm:pt modelId="{A8353C7B-086A-4F53-9D07-4C08EDFF1E75}" type="sibTrans" cxnId="{CC67E3B7-06E1-4C24-BF75-1B7BC980160D}">
      <dgm:prSet/>
      <dgm:spPr/>
      <dgm:t>
        <a:bodyPr/>
        <a:lstStyle/>
        <a:p>
          <a:endParaRPr lang="en-US"/>
        </a:p>
      </dgm:t>
    </dgm:pt>
    <dgm:pt modelId="{2C868BF3-AD36-4C52-B1CA-D893C7D5D2FA}">
      <dgm:prSet phldrT="[Text]"/>
      <dgm:spPr/>
      <dgm:t>
        <a:bodyPr/>
        <a:lstStyle/>
        <a:p>
          <a:r>
            <a:rPr lang="en-US" dirty="0"/>
            <a:t>History</a:t>
          </a:r>
        </a:p>
      </dgm:t>
    </dgm:pt>
    <dgm:pt modelId="{8520F394-0145-4AF7-A5FD-63246627D226}" type="parTrans" cxnId="{10357465-EBB8-4287-836F-5045EBCA76E6}">
      <dgm:prSet/>
      <dgm:spPr/>
      <dgm:t>
        <a:bodyPr/>
        <a:lstStyle/>
        <a:p>
          <a:endParaRPr lang="en-US"/>
        </a:p>
      </dgm:t>
    </dgm:pt>
    <dgm:pt modelId="{8719B06F-BAE5-41E5-BC0A-06EEF5EE55A2}" type="sibTrans" cxnId="{10357465-EBB8-4287-836F-5045EBCA76E6}">
      <dgm:prSet/>
      <dgm:spPr/>
      <dgm:t>
        <a:bodyPr/>
        <a:lstStyle/>
        <a:p>
          <a:endParaRPr lang="en-US"/>
        </a:p>
      </dgm:t>
    </dgm:pt>
    <dgm:pt modelId="{7F2D661D-F484-44C9-B054-623443461467}">
      <dgm:prSet/>
      <dgm:spPr/>
      <dgm:t>
        <a:bodyPr/>
        <a:lstStyle/>
        <a:p>
          <a:r>
            <a:rPr lang="en-US" dirty="0"/>
            <a:t>Call center help</a:t>
          </a:r>
        </a:p>
      </dgm:t>
    </dgm:pt>
    <dgm:pt modelId="{DE9DD277-2ABB-4D85-A43C-F52DE65DDC65}" type="parTrans" cxnId="{62EFFE99-752E-483B-9771-B14B0AA3CE72}">
      <dgm:prSet/>
      <dgm:spPr/>
      <dgm:t>
        <a:bodyPr/>
        <a:lstStyle/>
        <a:p>
          <a:endParaRPr lang="en-US"/>
        </a:p>
      </dgm:t>
    </dgm:pt>
    <dgm:pt modelId="{8D9BE3EC-FC58-45F4-AC4C-9011141ED113}" type="sibTrans" cxnId="{62EFFE99-752E-483B-9771-B14B0AA3CE72}">
      <dgm:prSet/>
      <dgm:spPr/>
      <dgm:t>
        <a:bodyPr/>
        <a:lstStyle/>
        <a:p>
          <a:endParaRPr lang="en-US"/>
        </a:p>
      </dgm:t>
    </dgm:pt>
    <dgm:pt modelId="{03B43553-AC48-41B4-80FE-0BA3224915D6}" type="pres">
      <dgm:prSet presAssocID="{72FD513B-7308-40DD-A7AA-AEC4198BA225}" presName="linear" presStyleCnt="0">
        <dgm:presLayoutVars>
          <dgm:dir/>
          <dgm:animLvl val="lvl"/>
          <dgm:resizeHandles val="exact"/>
        </dgm:presLayoutVars>
      </dgm:prSet>
      <dgm:spPr/>
    </dgm:pt>
    <dgm:pt modelId="{FA0CD3BB-A775-44FE-92F8-6422A3ADFE63}" type="pres">
      <dgm:prSet presAssocID="{DF18A16F-B491-40E4-AE7A-06200FE3B5D1}" presName="parentLin" presStyleCnt="0"/>
      <dgm:spPr/>
    </dgm:pt>
    <dgm:pt modelId="{353B7D63-BE32-463B-97A8-B572D0857FCC}" type="pres">
      <dgm:prSet presAssocID="{DF18A16F-B491-40E4-AE7A-06200FE3B5D1}" presName="parentLeftMargin" presStyleLbl="node1" presStyleIdx="0" presStyleCnt="4"/>
      <dgm:spPr/>
    </dgm:pt>
    <dgm:pt modelId="{5E32DF4F-DF0E-4C16-877F-8BDC3A348DF1}" type="pres">
      <dgm:prSet presAssocID="{DF18A16F-B491-40E4-AE7A-06200FE3B5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7136DA2-E759-4B67-B42F-6BE33CD8252C}" type="pres">
      <dgm:prSet presAssocID="{DF18A16F-B491-40E4-AE7A-06200FE3B5D1}" presName="negativeSpace" presStyleCnt="0"/>
      <dgm:spPr/>
    </dgm:pt>
    <dgm:pt modelId="{D47E2A04-81CA-4CA0-A931-99707318D10D}" type="pres">
      <dgm:prSet presAssocID="{DF18A16F-B491-40E4-AE7A-06200FE3B5D1}" presName="childText" presStyleLbl="conFgAcc1" presStyleIdx="0" presStyleCnt="4">
        <dgm:presLayoutVars>
          <dgm:bulletEnabled val="1"/>
        </dgm:presLayoutVars>
      </dgm:prSet>
      <dgm:spPr/>
    </dgm:pt>
    <dgm:pt modelId="{172AB5FC-B3FA-4251-80A0-FFE07EF55A4F}" type="pres">
      <dgm:prSet presAssocID="{F7553690-09FE-45D3-81EB-270DBF15EE21}" presName="spaceBetweenRectangles" presStyleCnt="0"/>
      <dgm:spPr/>
    </dgm:pt>
    <dgm:pt modelId="{BD911800-D4CD-4ED9-A6E0-EAC9FB064053}" type="pres">
      <dgm:prSet presAssocID="{E9BD4557-44EC-493A-997A-A2209285F54E}" presName="parentLin" presStyleCnt="0"/>
      <dgm:spPr/>
    </dgm:pt>
    <dgm:pt modelId="{F92571A5-C131-491E-84F4-E26E2347BDBF}" type="pres">
      <dgm:prSet presAssocID="{E9BD4557-44EC-493A-997A-A2209285F54E}" presName="parentLeftMargin" presStyleLbl="node1" presStyleIdx="0" presStyleCnt="4"/>
      <dgm:spPr/>
    </dgm:pt>
    <dgm:pt modelId="{097CF481-9129-4696-92FF-0DB7711A28A9}" type="pres">
      <dgm:prSet presAssocID="{E9BD4557-44EC-493A-997A-A2209285F54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479DEB4-7879-415C-90CF-BFC722D2AE67}" type="pres">
      <dgm:prSet presAssocID="{E9BD4557-44EC-493A-997A-A2209285F54E}" presName="negativeSpace" presStyleCnt="0"/>
      <dgm:spPr/>
    </dgm:pt>
    <dgm:pt modelId="{22388286-9E67-4823-89DB-00C44B2AEAF3}" type="pres">
      <dgm:prSet presAssocID="{E9BD4557-44EC-493A-997A-A2209285F54E}" presName="childText" presStyleLbl="conFgAcc1" presStyleIdx="1" presStyleCnt="4">
        <dgm:presLayoutVars>
          <dgm:bulletEnabled val="1"/>
        </dgm:presLayoutVars>
      </dgm:prSet>
      <dgm:spPr/>
    </dgm:pt>
    <dgm:pt modelId="{B6BE9D60-5A26-4FF8-A98B-0857A8860957}" type="pres">
      <dgm:prSet presAssocID="{A8353C7B-086A-4F53-9D07-4C08EDFF1E75}" presName="spaceBetweenRectangles" presStyleCnt="0"/>
      <dgm:spPr/>
    </dgm:pt>
    <dgm:pt modelId="{574C4D85-A084-4951-87E1-773EBBE84387}" type="pres">
      <dgm:prSet presAssocID="{2C868BF3-AD36-4C52-B1CA-D893C7D5D2FA}" presName="parentLin" presStyleCnt="0"/>
      <dgm:spPr/>
    </dgm:pt>
    <dgm:pt modelId="{49245987-2183-43E1-B00A-8E9AF69A92DF}" type="pres">
      <dgm:prSet presAssocID="{2C868BF3-AD36-4C52-B1CA-D893C7D5D2FA}" presName="parentLeftMargin" presStyleLbl="node1" presStyleIdx="1" presStyleCnt="4"/>
      <dgm:spPr/>
    </dgm:pt>
    <dgm:pt modelId="{F0B19463-D528-4CF0-93A2-BC26D62002D9}" type="pres">
      <dgm:prSet presAssocID="{2C868BF3-AD36-4C52-B1CA-D893C7D5D2F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FF9FB83-A0F5-47C1-97F5-F2C7F8D49C3B}" type="pres">
      <dgm:prSet presAssocID="{2C868BF3-AD36-4C52-B1CA-D893C7D5D2FA}" presName="negativeSpace" presStyleCnt="0"/>
      <dgm:spPr/>
    </dgm:pt>
    <dgm:pt modelId="{1C4C5EC4-1723-4EA2-A6EF-D3EE8374E0D2}" type="pres">
      <dgm:prSet presAssocID="{2C868BF3-AD36-4C52-B1CA-D893C7D5D2FA}" presName="childText" presStyleLbl="conFgAcc1" presStyleIdx="2" presStyleCnt="4">
        <dgm:presLayoutVars>
          <dgm:bulletEnabled val="1"/>
        </dgm:presLayoutVars>
      </dgm:prSet>
      <dgm:spPr/>
    </dgm:pt>
    <dgm:pt modelId="{81695B3E-46B7-4019-B57C-305E0D8FB546}" type="pres">
      <dgm:prSet presAssocID="{8719B06F-BAE5-41E5-BC0A-06EEF5EE55A2}" presName="spaceBetweenRectangles" presStyleCnt="0"/>
      <dgm:spPr/>
    </dgm:pt>
    <dgm:pt modelId="{6727C63D-553E-4737-A065-109ACCC8FCD9}" type="pres">
      <dgm:prSet presAssocID="{7F2D661D-F484-44C9-B054-623443461467}" presName="parentLin" presStyleCnt="0"/>
      <dgm:spPr/>
    </dgm:pt>
    <dgm:pt modelId="{89280A0F-BC49-4CD4-9145-32045594717C}" type="pres">
      <dgm:prSet presAssocID="{7F2D661D-F484-44C9-B054-623443461467}" presName="parentLeftMargin" presStyleLbl="node1" presStyleIdx="2" presStyleCnt="4"/>
      <dgm:spPr/>
    </dgm:pt>
    <dgm:pt modelId="{CA5A7E1A-6AAB-4988-AA09-430AF2BEF049}" type="pres">
      <dgm:prSet presAssocID="{7F2D661D-F484-44C9-B054-62344346146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799675D-8653-4A36-868C-7671DE4327C4}" type="pres">
      <dgm:prSet presAssocID="{7F2D661D-F484-44C9-B054-623443461467}" presName="negativeSpace" presStyleCnt="0"/>
      <dgm:spPr/>
    </dgm:pt>
    <dgm:pt modelId="{537FDDCD-9DEB-46F7-A7D5-DA89CFA8FA94}" type="pres">
      <dgm:prSet presAssocID="{7F2D661D-F484-44C9-B054-62344346146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EA3ED6D-988F-478C-B82A-8FC68600084C}" srcId="{72FD513B-7308-40DD-A7AA-AEC4198BA225}" destId="{DF18A16F-B491-40E4-AE7A-06200FE3B5D1}" srcOrd="0" destOrd="0" parTransId="{7D26E418-EBDE-40BA-B310-6E52594599B3}" sibTransId="{F7553690-09FE-45D3-81EB-270DBF15EE21}"/>
    <dgm:cxn modelId="{A65EE19D-12D5-4500-8AC4-C941A8E57405}" type="presOf" srcId="{DF18A16F-B491-40E4-AE7A-06200FE3B5D1}" destId="{5E32DF4F-DF0E-4C16-877F-8BDC3A348DF1}" srcOrd="1" destOrd="0" presId="urn:microsoft.com/office/officeart/2005/8/layout/list1"/>
    <dgm:cxn modelId="{D321CBA3-B278-4328-A93C-EB30621D245E}" type="presOf" srcId="{E9BD4557-44EC-493A-997A-A2209285F54E}" destId="{F92571A5-C131-491E-84F4-E26E2347BDBF}" srcOrd="0" destOrd="0" presId="urn:microsoft.com/office/officeart/2005/8/layout/list1"/>
    <dgm:cxn modelId="{B8650DB2-BF04-4388-9FA1-716936EFB1EB}" type="presOf" srcId="{7F2D661D-F484-44C9-B054-623443461467}" destId="{89280A0F-BC49-4CD4-9145-32045594717C}" srcOrd="0" destOrd="0" presId="urn:microsoft.com/office/officeart/2005/8/layout/list1"/>
    <dgm:cxn modelId="{09D72668-62F7-43A1-874E-4FE9F79F3111}" type="presOf" srcId="{7F2D661D-F484-44C9-B054-623443461467}" destId="{CA5A7E1A-6AAB-4988-AA09-430AF2BEF049}" srcOrd="1" destOrd="0" presId="urn:microsoft.com/office/officeart/2005/8/layout/list1"/>
    <dgm:cxn modelId="{CC67E3B7-06E1-4C24-BF75-1B7BC980160D}" srcId="{72FD513B-7308-40DD-A7AA-AEC4198BA225}" destId="{E9BD4557-44EC-493A-997A-A2209285F54E}" srcOrd="1" destOrd="0" parTransId="{3C37C7CF-1D88-4A87-A9B4-A3BA2FD9DD59}" sibTransId="{A8353C7B-086A-4F53-9D07-4C08EDFF1E75}"/>
    <dgm:cxn modelId="{50BB01E5-CA60-48F8-96D7-935A61F12FCC}" type="presOf" srcId="{E9BD4557-44EC-493A-997A-A2209285F54E}" destId="{097CF481-9129-4696-92FF-0DB7711A28A9}" srcOrd="1" destOrd="0" presId="urn:microsoft.com/office/officeart/2005/8/layout/list1"/>
    <dgm:cxn modelId="{10357465-EBB8-4287-836F-5045EBCA76E6}" srcId="{72FD513B-7308-40DD-A7AA-AEC4198BA225}" destId="{2C868BF3-AD36-4C52-B1CA-D893C7D5D2FA}" srcOrd="2" destOrd="0" parTransId="{8520F394-0145-4AF7-A5FD-63246627D226}" sibTransId="{8719B06F-BAE5-41E5-BC0A-06EEF5EE55A2}"/>
    <dgm:cxn modelId="{1799B4AC-85E6-4031-9C39-A93579C71DD7}" type="presOf" srcId="{2C868BF3-AD36-4C52-B1CA-D893C7D5D2FA}" destId="{49245987-2183-43E1-B00A-8E9AF69A92DF}" srcOrd="0" destOrd="0" presId="urn:microsoft.com/office/officeart/2005/8/layout/list1"/>
    <dgm:cxn modelId="{25EB4C0D-38FA-42EF-B562-410D34BBD7E3}" type="presOf" srcId="{72FD513B-7308-40DD-A7AA-AEC4198BA225}" destId="{03B43553-AC48-41B4-80FE-0BA3224915D6}" srcOrd="0" destOrd="0" presId="urn:microsoft.com/office/officeart/2005/8/layout/list1"/>
    <dgm:cxn modelId="{62EFFE99-752E-483B-9771-B14B0AA3CE72}" srcId="{72FD513B-7308-40DD-A7AA-AEC4198BA225}" destId="{7F2D661D-F484-44C9-B054-623443461467}" srcOrd="3" destOrd="0" parTransId="{DE9DD277-2ABB-4D85-A43C-F52DE65DDC65}" sibTransId="{8D9BE3EC-FC58-45F4-AC4C-9011141ED113}"/>
    <dgm:cxn modelId="{19FB5D4B-0B56-4AED-BB0F-82499EE5BA1A}" type="presOf" srcId="{DF18A16F-B491-40E4-AE7A-06200FE3B5D1}" destId="{353B7D63-BE32-463B-97A8-B572D0857FCC}" srcOrd="0" destOrd="0" presId="urn:microsoft.com/office/officeart/2005/8/layout/list1"/>
    <dgm:cxn modelId="{FFD29C50-8DDD-4783-804A-2E2D0FF3FB13}" type="presOf" srcId="{2C868BF3-AD36-4C52-B1CA-D893C7D5D2FA}" destId="{F0B19463-D528-4CF0-93A2-BC26D62002D9}" srcOrd="1" destOrd="0" presId="urn:microsoft.com/office/officeart/2005/8/layout/list1"/>
    <dgm:cxn modelId="{026AF44D-1564-484F-B647-56E02D6BF67A}" type="presParOf" srcId="{03B43553-AC48-41B4-80FE-0BA3224915D6}" destId="{FA0CD3BB-A775-44FE-92F8-6422A3ADFE63}" srcOrd="0" destOrd="0" presId="urn:microsoft.com/office/officeart/2005/8/layout/list1"/>
    <dgm:cxn modelId="{FA7701F0-6776-453C-A25C-4F109E7B99D7}" type="presParOf" srcId="{FA0CD3BB-A775-44FE-92F8-6422A3ADFE63}" destId="{353B7D63-BE32-463B-97A8-B572D0857FCC}" srcOrd="0" destOrd="0" presId="urn:microsoft.com/office/officeart/2005/8/layout/list1"/>
    <dgm:cxn modelId="{ABF8C74E-2138-4365-A796-3AE50EDE8118}" type="presParOf" srcId="{FA0CD3BB-A775-44FE-92F8-6422A3ADFE63}" destId="{5E32DF4F-DF0E-4C16-877F-8BDC3A348DF1}" srcOrd="1" destOrd="0" presId="urn:microsoft.com/office/officeart/2005/8/layout/list1"/>
    <dgm:cxn modelId="{84BEABAE-4036-431F-8D27-8FDF34749CCD}" type="presParOf" srcId="{03B43553-AC48-41B4-80FE-0BA3224915D6}" destId="{37136DA2-E759-4B67-B42F-6BE33CD8252C}" srcOrd="1" destOrd="0" presId="urn:microsoft.com/office/officeart/2005/8/layout/list1"/>
    <dgm:cxn modelId="{EB0B3CB7-21D3-4408-9BE0-A5BA884ED6E3}" type="presParOf" srcId="{03B43553-AC48-41B4-80FE-0BA3224915D6}" destId="{D47E2A04-81CA-4CA0-A931-99707318D10D}" srcOrd="2" destOrd="0" presId="urn:microsoft.com/office/officeart/2005/8/layout/list1"/>
    <dgm:cxn modelId="{FAD34BAD-955A-4437-9C8C-A50FBE4262F0}" type="presParOf" srcId="{03B43553-AC48-41B4-80FE-0BA3224915D6}" destId="{172AB5FC-B3FA-4251-80A0-FFE07EF55A4F}" srcOrd="3" destOrd="0" presId="urn:microsoft.com/office/officeart/2005/8/layout/list1"/>
    <dgm:cxn modelId="{5D700D13-C664-4ECE-87F4-58EE4312FD4A}" type="presParOf" srcId="{03B43553-AC48-41B4-80FE-0BA3224915D6}" destId="{BD911800-D4CD-4ED9-A6E0-EAC9FB064053}" srcOrd="4" destOrd="0" presId="urn:microsoft.com/office/officeart/2005/8/layout/list1"/>
    <dgm:cxn modelId="{A8713CAF-4A49-44EC-8F0B-D81ECD6BD9BD}" type="presParOf" srcId="{BD911800-D4CD-4ED9-A6E0-EAC9FB064053}" destId="{F92571A5-C131-491E-84F4-E26E2347BDBF}" srcOrd="0" destOrd="0" presId="urn:microsoft.com/office/officeart/2005/8/layout/list1"/>
    <dgm:cxn modelId="{3440895A-B3C5-44A1-8088-48B8CB6D2564}" type="presParOf" srcId="{BD911800-D4CD-4ED9-A6E0-EAC9FB064053}" destId="{097CF481-9129-4696-92FF-0DB7711A28A9}" srcOrd="1" destOrd="0" presId="urn:microsoft.com/office/officeart/2005/8/layout/list1"/>
    <dgm:cxn modelId="{C7CAD5EE-CBF1-4586-8199-4BD37B385B1E}" type="presParOf" srcId="{03B43553-AC48-41B4-80FE-0BA3224915D6}" destId="{8479DEB4-7879-415C-90CF-BFC722D2AE67}" srcOrd="5" destOrd="0" presId="urn:microsoft.com/office/officeart/2005/8/layout/list1"/>
    <dgm:cxn modelId="{4CCFB79E-D2B7-4EA9-9070-37291E2BCE22}" type="presParOf" srcId="{03B43553-AC48-41B4-80FE-0BA3224915D6}" destId="{22388286-9E67-4823-89DB-00C44B2AEAF3}" srcOrd="6" destOrd="0" presId="urn:microsoft.com/office/officeart/2005/8/layout/list1"/>
    <dgm:cxn modelId="{1693DA2D-F0D2-47C4-9E67-1142E2FF45B6}" type="presParOf" srcId="{03B43553-AC48-41B4-80FE-0BA3224915D6}" destId="{B6BE9D60-5A26-4FF8-A98B-0857A8860957}" srcOrd="7" destOrd="0" presId="urn:microsoft.com/office/officeart/2005/8/layout/list1"/>
    <dgm:cxn modelId="{D2A9BCA6-976E-4EAF-A7FE-7D5D9D847107}" type="presParOf" srcId="{03B43553-AC48-41B4-80FE-0BA3224915D6}" destId="{574C4D85-A084-4951-87E1-773EBBE84387}" srcOrd="8" destOrd="0" presId="urn:microsoft.com/office/officeart/2005/8/layout/list1"/>
    <dgm:cxn modelId="{4792C381-B236-42AA-ADF4-E4C56773DFF6}" type="presParOf" srcId="{574C4D85-A084-4951-87E1-773EBBE84387}" destId="{49245987-2183-43E1-B00A-8E9AF69A92DF}" srcOrd="0" destOrd="0" presId="urn:microsoft.com/office/officeart/2005/8/layout/list1"/>
    <dgm:cxn modelId="{045DCD44-FB1B-4E8E-AF4B-71DCA3237126}" type="presParOf" srcId="{574C4D85-A084-4951-87E1-773EBBE84387}" destId="{F0B19463-D528-4CF0-93A2-BC26D62002D9}" srcOrd="1" destOrd="0" presId="urn:microsoft.com/office/officeart/2005/8/layout/list1"/>
    <dgm:cxn modelId="{564BF69C-D4C8-4BF8-9817-3E9F215BF957}" type="presParOf" srcId="{03B43553-AC48-41B4-80FE-0BA3224915D6}" destId="{1FF9FB83-A0F5-47C1-97F5-F2C7F8D49C3B}" srcOrd="9" destOrd="0" presId="urn:microsoft.com/office/officeart/2005/8/layout/list1"/>
    <dgm:cxn modelId="{C45A869D-F3AC-437A-808F-8048C927795F}" type="presParOf" srcId="{03B43553-AC48-41B4-80FE-0BA3224915D6}" destId="{1C4C5EC4-1723-4EA2-A6EF-D3EE8374E0D2}" srcOrd="10" destOrd="0" presId="urn:microsoft.com/office/officeart/2005/8/layout/list1"/>
    <dgm:cxn modelId="{C6C9D443-5D00-4074-A6A0-AE3A4940DAA6}" type="presParOf" srcId="{03B43553-AC48-41B4-80FE-0BA3224915D6}" destId="{81695B3E-46B7-4019-B57C-305E0D8FB546}" srcOrd="11" destOrd="0" presId="urn:microsoft.com/office/officeart/2005/8/layout/list1"/>
    <dgm:cxn modelId="{43AFA89F-5EB1-4887-A697-69CEC003163E}" type="presParOf" srcId="{03B43553-AC48-41B4-80FE-0BA3224915D6}" destId="{6727C63D-553E-4737-A065-109ACCC8FCD9}" srcOrd="12" destOrd="0" presId="urn:microsoft.com/office/officeart/2005/8/layout/list1"/>
    <dgm:cxn modelId="{C4561984-8593-49D5-B494-AAF7CF69C017}" type="presParOf" srcId="{6727C63D-553E-4737-A065-109ACCC8FCD9}" destId="{89280A0F-BC49-4CD4-9145-32045594717C}" srcOrd="0" destOrd="0" presId="urn:microsoft.com/office/officeart/2005/8/layout/list1"/>
    <dgm:cxn modelId="{C30BB851-1BEB-464B-A3D0-AE58A7CCA7D3}" type="presParOf" srcId="{6727C63D-553E-4737-A065-109ACCC8FCD9}" destId="{CA5A7E1A-6AAB-4988-AA09-430AF2BEF049}" srcOrd="1" destOrd="0" presId="urn:microsoft.com/office/officeart/2005/8/layout/list1"/>
    <dgm:cxn modelId="{D78702A4-52D5-4591-82F3-B592DDA2AE94}" type="presParOf" srcId="{03B43553-AC48-41B4-80FE-0BA3224915D6}" destId="{5799675D-8653-4A36-868C-7671DE4327C4}" srcOrd="13" destOrd="0" presId="urn:microsoft.com/office/officeart/2005/8/layout/list1"/>
    <dgm:cxn modelId="{59195CB1-E61B-44B6-9A0A-92C56FF09B6A}" type="presParOf" srcId="{03B43553-AC48-41B4-80FE-0BA3224915D6}" destId="{537FDDCD-9DEB-46F7-A7D5-DA89CFA8FA9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F4E1B1-C73A-48D0-9876-01FB754A619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7E4801-6164-4532-8AAD-C4A62886BA07}">
      <dgm:prSet phldrT="[Text]" custT="1"/>
      <dgm:spPr/>
      <dgm:t>
        <a:bodyPr/>
        <a:lstStyle/>
        <a:p>
          <a:r>
            <a:rPr lang="en-US" sz="4500" dirty="0"/>
            <a:t>Consumer call center</a:t>
          </a:r>
        </a:p>
      </dgm:t>
    </dgm:pt>
    <dgm:pt modelId="{DF50791C-EC37-4E0C-85E9-A884538F66FE}" type="parTrans" cxnId="{9A062F9B-ADF0-4F9E-A675-089AFD3FC64F}">
      <dgm:prSet/>
      <dgm:spPr/>
      <dgm:t>
        <a:bodyPr/>
        <a:lstStyle/>
        <a:p>
          <a:endParaRPr lang="en-US"/>
        </a:p>
      </dgm:t>
    </dgm:pt>
    <dgm:pt modelId="{9E18CD00-6AC6-45BA-A6D5-993CC68CB63A}" type="sibTrans" cxnId="{9A062F9B-ADF0-4F9E-A675-089AFD3FC64F}">
      <dgm:prSet/>
      <dgm:spPr/>
      <dgm:t>
        <a:bodyPr/>
        <a:lstStyle/>
        <a:p>
          <a:endParaRPr lang="en-US"/>
        </a:p>
      </dgm:t>
    </dgm:pt>
    <dgm:pt modelId="{EFC5E444-7DEC-42EE-A7FB-300DD22EC26F}">
      <dgm:prSet phldrT="[Text]" custT="1"/>
      <dgm:spPr/>
      <dgm:t>
        <a:bodyPr/>
        <a:lstStyle/>
        <a:p>
          <a:r>
            <a:rPr lang="en-US" sz="3800" dirty="0"/>
            <a:t>Separate option for account reset</a:t>
          </a:r>
        </a:p>
      </dgm:t>
    </dgm:pt>
    <dgm:pt modelId="{F53DE4FA-1A8D-41EE-9359-BC9D9326CCFD}" type="parTrans" cxnId="{F0A839D8-44AA-467B-A37E-7F3CCC191656}">
      <dgm:prSet/>
      <dgm:spPr/>
      <dgm:t>
        <a:bodyPr/>
        <a:lstStyle/>
        <a:p>
          <a:endParaRPr lang="en-US"/>
        </a:p>
      </dgm:t>
    </dgm:pt>
    <dgm:pt modelId="{7DF8058E-B7E1-4069-8DB5-E685B23E2384}" type="sibTrans" cxnId="{F0A839D8-44AA-467B-A37E-7F3CCC191656}">
      <dgm:prSet/>
      <dgm:spPr/>
      <dgm:t>
        <a:bodyPr/>
        <a:lstStyle/>
        <a:p>
          <a:endParaRPr lang="en-US"/>
        </a:p>
      </dgm:t>
    </dgm:pt>
    <dgm:pt modelId="{D9E2948C-94FD-4A08-88F7-D28E5915DCB9}">
      <dgm:prSet phldrT="[Text]" custT="1"/>
      <dgm:spPr/>
      <dgm:t>
        <a:bodyPr/>
        <a:lstStyle/>
        <a:p>
          <a:r>
            <a:rPr lang="en-US" sz="4500" dirty="0"/>
            <a:t>Assister line</a:t>
          </a:r>
        </a:p>
      </dgm:t>
    </dgm:pt>
    <dgm:pt modelId="{89DB21E7-2002-4534-A6A0-A28ABEE8F466}" type="parTrans" cxnId="{6A7ECF5F-1ED5-43D5-98AF-DF2A30FD3225}">
      <dgm:prSet/>
      <dgm:spPr/>
      <dgm:t>
        <a:bodyPr/>
        <a:lstStyle/>
        <a:p>
          <a:endParaRPr lang="en-US"/>
        </a:p>
      </dgm:t>
    </dgm:pt>
    <dgm:pt modelId="{88D3E5A5-6EC8-451C-BDB7-7095EF583DE7}" type="sibTrans" cxnId="{6A7ECF5F-1ED5-43D5-98AF-DF2A30FD3225}">
      <dgm:prSet/>
      <dgm:spPr/>
      <dgm:t>
        <a:bodyPr/>
        <a:lstStyle/>
        <a:p>
          <a:endParaRPr lang="en-US"/>
        </a:p>
      </dgm:t>
    </dgm:pt>
    <dgm:pt modelId="{073ED77E-5A05-4584-9C80-D3239BF176F3}">
      <dgm:prSet phldrT="[Text]"/>
      <dgm:spPr/>
      <dgm:t>
        <a:bodyPr/>
        <a:lstStyle/>
        <a:p>
          <a:r>
            <a:rPr lang="en-US" dirty="0"/>
            <a:t>Password reset</a:t>
          </a:r>
        </a:p>
      </dgm:t>
    </dgm:pt>
    <dgm:pt modelId="{5390B1DA-CF44-4510-9B41-233B9767AAE1}" type="parTrans" cxnId="{DB4D36A0-1BDD-48D5-9DBD-4246EA073394}">
      <dgm:prSet/>
      <dgm:spPr/>
      <dgm:t>
        <a:bodyPr/>
        <a:lstStyle/>
        <a:p>
          <a:endParaRPr lang="en-US"/>
        </a:p>
      </dgm:t>
    </dgm:pt>
    <dgm:pt modelId="{0DC05B71-6BB5-4AEB-B7BB-251932C8B8F0}" type="sibTrans" cxnId="{DB4D36A0-1BDD-48D5-9DBD-4246EA073394}">
      <dgm:prSet/>
      <dgm:spPr/>
      <dgm:t>
        <a:bodyPr/>
        <a:lstStyle/>
        <a:p>
          <a:endParaRPr lang="en-US"/>
        </a:p>
      </dgm:t>
    </dgm:pt>
    <dgm:pt modelId="{E26CC09D-D4CF-41BC-937C-C1DE52B96DB3}">
      <dgm:prSet phldrT="[Text]"/>
      <dgm:spPr/>
      <dgm:t>
        <a:bodyPr/>
        <a:lstStyle/>
        <a:p>
          <a:r>
            <a:rPr lang="en-US" dirty="0"/>
            <a:t>Non-application SEPs with trained representatives </a:t>
          </a:r>
        </a:p>
      </dgm:t>
    </dgm:pt>
    <dgm:pt modelId="{EA025339-260F-4308-8C6C-BCC94ED11005}" type="parTrans" cxnId="{824B81F0-54FC-4DBB-AB1A-4D87970BF511}">
      <dgm:prSet/>
      <dgm:spPr/>
      <dgm:t>
        <a:bodyPr/>
        <a:lstStyle/>
        <a:p>
          <a:endParaRPr lang="en-US"/>
        </a:p>
      </dgm:t>
    </dgm:pt>
    <dgm:pt modelId="{482D16E1-F6CE-4B13-B124-928077AC4AEB}" type="sibTrans" cxnId="{824B81F0-54FC-4DBB-AB1A-4D87970BF511}">
      <dgm:prSet/>
      <dgm:spPr/>
      <dgm:t>
        <a:bodyPr/>
        <a:lstStyle/>
        <a:p>
          <a:endParaRPr lang="en-US"/>
        </a:p>
      </dgm:t>
    </dgm:pt>
    <dgm:pt modelId="{169BB1A1-AD89-42F2-A7AD-264AF904A6E7}">
      <dgm:prSet phldrT="[Text]"/>
      <dgm:spPr/>
      <dgm:t>
        <a:bodyPr/>
        <a:lstStyle/>
        <a:p>
          <a:r>
            <a:rPr lang="en-US" dirty="0"/>
            <a:t>Regular application questions</a:t>
          </a:r>
        </a:p>
      </dgm:t>
    </dgm:pt>
    <dgm:pt modelId="{AD81AD92-1C5F-4705-BF84-30C87199A086}" type="parTrans" cxnId="{F5784436-89E9-437A-9555-418E7DAD4F74}">
      <dgm:prSet/>
      <dgm:spPr/>
      <dgm:t>
        <a:bodyPr/>
        <a:lstStyle/>
        <a:p>
          <a:endParaRPr lang="en-US"/>
        </a:p>
      </dgm:t>
    </dgm:pt>
    <dgm:pt modelId="{728DE377-3471-4FDF-A690-2AB7F78D5470}" type="sibTrans" cxnId="{F5784436-89E9-437A-9555-418E7DAD4F74}">
      <dgm:prSet/>
      <dgm:spPr/>
      <dgm:t>
        <a:bodyPr/>
        <a:lstStyle/>
        <a:p>
          <a:endParaRPr lang="en-US"/>
        </a:p>
      </dgm:t>
    </dgm:pt>
    <dgm:pt modelId="{EA1F6CB5-C236-4285-BD46-B67F9F287BAE}" type="pres">
      <dgm:prSet presAssocID="{27F4E1B1-C73A-48D0-9876-01FB754A619E}" presName="linear" presStyleCnt="0">
        <dgm:presLayoutVars>
          <dgm:animLvl val="lvl"/>
          <dgm:resizeHandles val="exact"/>
        </dgm:presLayoutVars>
      </dgm:prSet>
      <dgm:spPr/>
    </dgm:pt>
    <dgm:pt modelId="{AD2AA12E-52A6-4A5F-9DBC-7128B42D6F67}" type="pres">
      <dgm:prSet presAssocID="{5F7E4801-6164-4532-8AAD-C4A62886BA0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C80D770-1350-40BC-87C3-B90D39A3AC16}" type="pres">
      <dgm:prSet presAssocID="{5F7E4801-6164-4532-8AAD-C4A62886BA07}" presName="childText" presStyleLbl="revTx" presStyleIdx="0" presStyleCnt="2">
        <dgm:presLayoutVars>
          <dgm:bulletEnabled val="1"/>
        </dgm:presLayoutVars>
      </dgm:prSet>
      <dgm:spPr/>
    </dgm:pt>
    <dgm:pt modelId="{E6109489-1917-4AA4-88F6-EA8E399A40F7}" type="pres">
      <dgm:prSet presAssocID="{D9E2948C-94FD-4A08-88F7-D28E5915DCB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EC7A47-6203-4DC3-9398-6A2A1C1A75DF}" type="pres">
      <dgm:prSet presAssocID="{D9E2948C-94FD-4A08-88F7-D28E5915DCB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763F0615-514A-4A8F-A69F-BB438F9993DB}" type="presOf" srcId="{169BB1A1-AD89-42F2-A7AD-264AF904A6E7}" destId="{FAEC7A47-6203-4DC3-9398-6A2A1C1A75DF}" srcOrd="0" destOrd="2" presId="urn:microsoft.com/office/officeart/2005/8/layout/vList2"/>
    <dgm:cxn modelId="{85173305-78CC-4514-8E2F-706BBE127F83}" type="presOf" srcId="{073ED77E-5A05-4584-9C80-D3239BF176F3}" destId="{FAEC7A47-6203-4DC3-9398-6A2A1C1A75DF}" srcOrd="0" destOrd="0" presId="urn:microsoft.com/office/officeart/2005/8/layout/vList2"/>
    <dgm:cxn modelId="{BB739509-4DC4-4D65-8F60-131D7392C1B5}" type="presOf" srcId="{E26CC09D-D4CF-41BC-937C-C1DE52B96DB3}" destId="{FAEC7A47-6203-4DC3-9398-6A2A1C1A75DF}" srcOrd="0" destOrd="1" presId="urn:microsoft.com/office/officeart/2005/8/layout/vList2"/>
    <dgm:cxn modelId="{EF3E76EB-1EA1-483E-ABA3-CB18F05178D6}" type="presOf" srcId="{D9E2948C-94FD-4A08-88F7-D28E5915DCB9}" destId="{E6109489-1917-4AA4-88F6-EA8E399A40F7}" srcOrd="0" destOrd="0" presId="urn:microsoft.com/office/officeart/2005/8/layout/vList2"/>
    <dgm:cxn modelId="{9A062F9B-ADF0-4F9E-A675-089AFD3FC64F}" srcId="{27F4E1B1-C73A-48D0-9876-01FB754A619E}" destId="{5F7E4801-6164-4532-8AAD-C4A62886BA07}" srcOrd="0" destOrd="0" parTransId="{DF50791C-EC37-4E0C-85E9-A884538F66FE}" sibTransId="{9E18CD00-6AC6-45BA-A6D5-993CC68CB63A}"/>
    <dgm:cxn modelId="{F0A839D8-44AA-467B-A37E-7F3CCC191656}" srcId="{5F7E4801-6164-4532-8AAD-C4A62886BA07}" destId="{EFC5E444-7DEC-42EE-A7FB-300DD22EC26F}" srcOrd="0" destOrd="0" parTransId="{F53DE4FA-1A8D-41EE-9359-BC9D9326CCFD}" sibTransId="{7DF8058E-B7E1-4069-8DB5-E685B23E2384}"/>
    <dgm:cxn modelId="{824B81F0-54FC-4DBB-AB1A-4D87970BF511}" srcId="{D9E2948C-94FD-4A08-88F7-D28E5915DCB9}" destId="{E26CC09D-D4CF-41BC-937C-C1DE52B96DB3}" srcOrd="1" destOrd="0" parTransId="{EA025339-260F-4308-8C6C-BCC94ED11005}" sibTransId="{482D16E1-F6CE-4B13-B124-928077AC4AEB}"/>
    <dgm:cxn modelId="{1A68714D-FB0D-49DF-91B5-3BE44BB7DB8A}" type="presOf" srcId="{EFC5E444-7DEC-42EE-A7FB-300DD22EC26F}" destId="{CC80D770-1350-40BC-87C3-B90D39A3AC16}" srcOrd="0" destOrd="0" presId="urn:microsoft.com/office/officeart/2005/8/layout/vList2"/>
    <dgm:cxn modelId="{AF77A472-56CB-4470-B54F-8193B275F5C0}" type="presOf" srcId="{5F7E4801-6164-4532-8AAD-C4A62886BA07}" destId="{AD2AA12E-52A6-4A5F-9DBC-7128B42D6F67}" srcOrd="0" destOrd="0" presId="urn:microsoft.com/office/officeart/2005/8/layout/vList2"/>
    <dgm:cxn modelId="{6A7ECF5F-1ED5-43D5-98AF-DF2A30FD3225}" srcId="{27F4E1B1-C73A-48D0-9876-01FB754A619E}" destId="{D9E2948C-94FD-4A08-88F7-D28E5915DCB9}" srcOrd="1" destOrd="0" parTransId="{89DB21E7-2002-4534-A6A0-A28ABEE8F466}" sibTransId="{88D3E5A5-6EC8-451C-BDB7-7095EF583DE7}"/>
    <dgm:cxn modelId="{DB4D36A0-1BDD-48D5-9DBD-4246EA073394}" srcId="{D9E2948C-94FD-4A08-88F7-D28E5915DCB9}" destId="{073ED77E-5A05-4584-9C80-D3239BF176F3}" srcOrd="0" destOrd="0" parTransId="{5390B1DA-CF44-4510-9B41-233B9767AAE1}" sibTransId="{0DC05B71-6BB5-4AEB-B7BB-251932C8B8F0}"/>
    <dgm:cxn modelId="{F5784436-89E9-437A-9555-418E7DAD4F74}" srcId="{D9E2948C-94FD-4A08-88F7-D28E5915DCB9}" destId="{169BB1A1-AD89-42F2-A7AD-264AF904A6E7}" srcOrd="2" destOrd="0" parTransId="{AD81AD92-1C5F-4705-BF84-30C87199A086}" sibTransId="{728DE377-3471-4FDF-A690-2AB7F78D5470}"/>
    <dgm:cxn modelId="{950234A0-3F07-49F0-94ED-DD25C08123A9}" type="presOf" srcId="{27F4E1B1-C73A-48D0-9876-01FB754A619E}" destId="{EA1F6CB5-C236-4285-BD46-B67F9F287BAE}" srcOrd="0" destOrd="0" presId="urn:microsoft.com/office/officeart/2005/8/layout/vList2"/>
    <dgm:cxn modelId="{4B2A72D6-BBEA-4689-B3F9-B7FBCD019583}" type="presParOf" srcId="{EA1F6CB5-C236-4285-BD46-B67F9F287BAE}" destId="{AD2AA12E-52A6-4A5F-9DBC-7128B42D6F67}" srcOrd="0" destOrd="0" presId="urn:microsoft.com/office/officeart/2005/8/layout/vList2"/>
    <dgm:cxn modelId="{0D28FCFA-8F4C-492E-912F-EB5CA5365D5F}" type="presParOf" srcId="{EA1F6CB5-C236-4285-BD46-B67F9F287BAE}" destId="{CC80D770-1350-40BC-87C3-B90D39A3AC16}" srcOrd="1" destOrd="0" presId="urn:microsoft.com/office/officeart/2005/8/layout/vList2"/>
    <dgm:cxn modelId="{1D2636FA-FA2D-4E96-A1A2-871E0159D5BD}" type="presParOf" srcId="{EA1F6CB5-C236-4285-BD46-B67F9F287BAE}" destId="{E6109489-1917-4AA4-88F6-EA8E399A40F7}" srcOrd="2" destOrd="0" presId="urn:microsoft.com/office/officeart/2005/8/layout/vList2"/>
    <dgm:cxn modelId="{B78A34EC-5AC7-4B92-A1D3-BE5B51397371}" type="presParOf" srcId="{EA1F6CB5-C236-4285-BD46-B67F9F287BAE}" destId="{FAEC7A47-6203-4DC3-9398-6A2A1C1A75D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80B34D7-70DC-4EAD-9550-6CE54316093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F1CF7E16-6E9C-4876-8893-6EE6A4B08F46}">
      <dgm:prSet phldrT="[Text]" custT="1"/>
      <dgm:spPr/>
      <dgm:t>
        <a:bodyPr/>
        <a:lstStyle/>
        <a:p>
          <a:r>
            <a:rPr lang="en-US" sz="2000" b="1" dirty="0">
              <a:latin typeface="Calibri" panose="020F0502020204030204" pitchFamily="34" charset="0"/>
            </a:rPr>
            <a:t>Loss of minimum essential coverage</a:t>
          </a:r>
        </a:p>
      </dgm:t>
    </dgm:pt>
    <dgm:pt modelId="{49EF2F9D-3A57-4FFC-914A-4F0545B4DEE5}" type="parTrans" cxnId="{791282A7-A959-49A9-916D-FEFFDBDF17BB}">
      <dgm:prSet/>
      <dgm:spPr/>
      <dgm:t>
        <a:bodyPr/>
        <a:lstStyle/>
        <a:p>
          <a:endParaRPr lang="en-US"/>
        </a:p>
      </dgm:t>
    </dgm:pt>
    <dgm:pt modelId="{D67D9EB3-D938-4CAF-8F3F-A3686CF27267}" type="sibTrans" cxnId="{791282A7-A959-49A9-916D-FEFFDBDF17BB}">
      <dgm:prSet/>
      <dgm:spPr/>
      <dgm:t>
        <a:bodyPr/>
        <a:lstStyle/>
        <a:p>
          <a:endParaRPr lang="en-US"/>
        </a:p>
      </dgm:t>
    </dgm:pt>
    <dgm:pt modelId="{A3DEF244-F1AB-4E1D-BAE5-CED88804EBCA}">
      <dgm:prSet phldrT="[Text]"/>
      <dgm:spPr/>
      <dgm:t>
        <a:bodyPr/>
        <a:lstStyle/>
        <a:p>
          <a:r>
            <a:rPr lang="en-US" b="1" dirty="0"/>
            <a:t>Permanent move</a:t>
          </a:r>
        </a:p>
      </dgm:t>
    </dgm:pt>
    <dgm:pt modelId="{D2002000-C0B0-4065-AF19-4F47023C89E3}" type="parTrans" cxnId="{C960E96A-28C6-4B57-9A78-5C55CA38B7DC}">
      <dgm:prSet/>
      <dgm:spPr/>
      <dgm:t>
        <a:bodyPr/>
        <a:lstStyle/>
        <a:p>
          <a:endParaRPr lang="en-US"/>
        </a:p>
      </dgm:t>
    </dgm:pt>
    <dgm:pt modelId="{F989E3C4-FD1F-45E6-AC90-7A369A3D1DC0}" type="sibTrans" cxnId="{C960E96A-28C6-4B57-9A78-5C55CA38B7DC}">
      <dgm:prSet/>
      <dgm:spPr/>
      <dgm:t>
        <a:bodyPr/>
        <a:lstStyle/>
        <a:p>
          <a:endParaRPr lang="en-US"/>
        </a:p>
      </dgm:t>
    </dgm:pt>
    <dgm:pt modelId="{3A46AE1A-6F3F-435E-B53B-30EFEBDCE244}">
      <dgm:prSet phldrT="[Text]"/>
      <dgm:spPr/>
      <dgm:t>
        <a:bodyPr/>
        <a:lstStyle/>
        <a:p>
          <a:r>
            <a:rPr lang="en-US" b="1" dirty="0"/>
            <a:t>Marriage</a:t>
          </a:r>
        </a:p>
      </dgm:t>
    </dgm:pt>
    <dgm:pt modelId="{A7022B0D-2423-4C58-B49D-8A2FF28FC90D}" type="parTrans" cxnId="{88272922-2F66-4A5D-BD8A-2D16C9BB2ACF}">
      <dgm:prSet/>
      <dgm:spPr/>
      <dgm:t>
        <a:bodyPr/>
        <a:lstStyle/>
        <a:p>
          <a:endParaRPr lang="en-US"/>
        </a:p>
      </dgm:t>
    </dgm:pt>
    <dgm:pt modelId="{D82DA80E-ABE5-406E-84D6-1827DEAE7527}" type="sibTrans" cxnId="{88272922-2F66-4A5D-BD8A-2D16C9BB2ACF}">
      <dgm:prSet/>
      <dgm:spPr/>
      <dgm:t>
        <a:bodyPr/>
        <a:lstStyle/>
        <a:p>
          <a:endParaRPr lang="en-US"/>
        </a:p>
      </dgm:t>
    </dgm:pt>
    <dgm:pt modelId="{F864E1B8-25E0-4D1D-8398-A2830D7E6EE8}">
      <dgm:prSet/>
      <dgm:spPr/>
      <dgm:t>
        <a:bodyPr/>
        <a:lstStyle/>
        <a:p>
          <a:r>
            <a:rPr lang="en-US" b="1" dirty="0"/>
            <a:t>Birth</a:t>
          </a:r>
        </a:p>
      </dgm:t>
    </dgm:pt>
    <dgm:pt modelId="{77DD9466-B2E3-440E-91D9-5FAD82B75964}" type="parTrans" cxnId="{4E2643D1-7840-4E93-9443-D95566B21896}">
      <dgm:prSet/>
      <dgm:spPr/>
      <dgm:t>
        <a:bodyPr/>
        <a:lstStyle/>
        <a:p>
          <a:endParaRPr lang="en-US"/>
        </a:p>
      </dgm:t>
    </dgm:pt>
    <dgm:pt modelId="{E4C18962-CF39-4454-894F-00C7C7B167F7}" type="sibTrans" cxnId="{4E2643D1-7840-4E93-9443-D95566B21896}">
      <dgm:prSet/>
      <dgm:spPr/>
      <dgm:t>
        <a:bodyPr/>
        <a:lstStyle/>
        <a:p>
          <a:endParaRPr lang="en-US"/>
        </a:p>
      </dgm:t>
    </dgm:pt>
    <dgm:pt modelId="{9D3B2001-D2A8-4588-8826-F37CA620D6EE}">
      <dgm:prSet/>
      <dgm:spPr/>
      <dgm:t>
        <a:bodyPr/>
        <a:lstStyle/>
        <a:p>
          <a:r>
            <a:rPr lang="en-US" b="1" dirty="0"/>
            <a:t>Adoption, placement for adoption, foster care, or other court order </a:t>
          </a:r>
        </a:p>
      </dgm:t>
    </dgm:pt>
    <dgm:pt modelId="{882E537F-198C-46F4-B679-0F839467BE44}" type="parTrans" cxnId="{1897CF46-401C-4ABA-AE98-D92CFA1FCEDF}">
      <dgm:prSet/>
      <dgm:spPr/>
      <dgm:t>
        <a:bodyPr/>
        <a:lstStyle/>
        <a:p>
          <a:endParaRPr lang="en-US"/>
        </a:p>
      </dgm:t>
    </dgm:pt>
    <dgm:pt modelId="{A0CF790A-1024-4349-A5B0-6024B29E2B53}" type="sibTrans" cxnId="{1897CF46-401C-4ABA-AE98-D92CFA1FCEDF}">
      <dgm:prSet/>
      <dgm:spPr/>
      <dgm:t>
        <a:bodyPr/>
        <a:lstStyle/>
        <a:p>
          <a:endParaRPr lang="en-US"/>
        </a:p>
      </dgm:t>
    </dgm:pt>
    <dgm:pt modelId="{1A09CF55-CBBE-472A-8718-435ACA8B90E0}" type="pres">
      <dgm:prSet presAssocID="{B80B34D7-70DC-4EAD-9550-6CE543160935}" presName="Name0" presStyleCnt="0">
        <dgm:presLayoutVars>
          <dgm:dir/>
          <dgm:resizeHandles val="exact"/>
        </dgm:presLayoutVars>
      </dgm:prSet>
      <dgm:spPr/>
    </dgm:pt>
    <dgm:pt modelId="{1A647C91-9D49-4E24-A5AB-FDD46C4976FA}" type="pres">
      <dgm:prSet presAssocID="{B80B34D7-70DC-4EAD-9550-6CE543160935}" presName="bkgdShp" presStyleLbl="alignAccFollowNode1" presStyleIdx="0" presStyleCnt="1"/>
      <dgm:spPr/>
    </dgm:pt>
    <dgm:pt modelId="{8E543419-084B-4B3A-943D-70DC765217F3}" type="pres">
      <dgm:prSet presAssocID="{B80B34D7-70DC-4EAD-9550-6CE543160935}" presName="linComp" presStyleCnt="0"/>
      <dgm:spPr/>
    </dgm:pt>
    <dgm:pt modelId="{8CFE18D2-E61C-4237-A588-CBAAEC050EDE}" type="pres">
      <dgm:prSet presAssocID="{F1CF7E16-6E9C-4876-8893-6EE6A4B08F46}" presName="compNode" presStyleCnt="0"/>
      <dgm:spPr/>
    </dgm:pt>
    <dgm:pt modelId="{5032909D-DD02-4C82-B929-FE5BF7D0F1B4}" type="pres">
      <dgm:prSet presAssocID="{F1CF7E16-6E9C-4876-8893-6EE6A4B08F46}" presName="node" presStyleLbl="node1" presStyleIdx="0" presStyleCnt="5">
        <dgm:presLayoutVars>
          <dgm:bulletEnabled val="1"/>
        </dgm:presLayoutVars>
      </dgm:prSet>
      <dgm:spPr/>
    </dgm:pt>
    <dgm:pt modelId="{927FF2E4-C974-41C7-A357-ED21FF7C98FB}" type="pres">
      <dgm:prSet presAssocID="{F1CF7E16-6E9C-4876-8893-6EE6A4B08F46}" presName="invisiNode" presStyleLbl="node1" presStyleIdx="0" presStyleCnt="5"/>
      <dgm:spPr/>
    </dgm:pt>
    <dgm:pt modelId="{DA71FD0D-7CE1-4FF6-904D-A63D878753A4}" type="pres">
      <dgm:prSet presAssocID="{F1CF7E16-6E9C-4876-8893-6EE6A4B08F46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B70D222-49E4-4F12-943C-BF216F65CA60}" type="pres">
      <dgm:prSet presAssocID="{D67D9EB3-D938-4CAF-8F3F-A3686CF27267}" presName="sibTrans" presStyleLbl="sibTrans2D1" presStyleIdx="0" presStyleCnt="0"/>
      <dgm:spPr/>
    </dgm:pt>
    <dgm:pt modelId="{EEA95CEF-47DB-400C-BF62-C05E70C79673}" type="pres">
      <dgm:prSet presAssocID="{A3DEF244-F1AB-4E1D-BAE5-CED88804EBCA}" presName="compNode" presStyleCnt="0"/>
      <dgm:spPr/>
    </dgm:pt>
    <dgm:pt modelId="{545A0369-1DF3-464A-B1D9-B9BAE02693DA}" type="pres">
      <dgm:prSet presAssocID="{A3DEF244-F1AB-4E1D-BAE5-CED88804EBCA}" presName="node" presStyleLbl="node1" presStyleIdx="1" presStyleCnt="5">
        <dgm:presLayoutVars>
          <dgm:bulletEnabled val="1"/>
        </dgm:presLayoutVars>
      </dgm:prSet>
      <dgm:spPr/>
    </dgm:pt>
    <dgm:pt modelId="{08C6A360-0148-4441-B1B9-76284F9CDD18}" type="pres">
      <dgm:prSet presAssocID="{A3DEF244-F1AB-4E1D-BAE5-CED88804EBCA}" presName="invisiNode" presStyleLbl="node1" presStyleIdx="1" presStyleCnt="5"/>
      <dgm:spPr/>
    </dgm:pt>
    <dgm:pt modelId="{194F1CAF-0865-471C-A1A3-EB4777792F37}" type="pres">
      <dgm:prSet presAssocID="{A3DEF244-F1AB-4E1D-BAE5-CED88804EBCA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DFB4CACE-13B3-4B82-83FF-FAF0FE16DB65}" type="pres">
      <dgm:prSet presAssocID="{F989E3C4-FD1F-45E6-AC90-7A369A3D1DC0}" presName="sibTrans" presStyleLbl="sibTrans2D1" presStyleIdx="0" presStyleCnt="0"/>
      <dgm:spPr/>
    </dgm:pt>
    <dgm:pt modelId="{B14C403A-FE59-4CB6-A65A-59E068DE8467}" type="pres">
      <dgm:prSet presAssocID="{3A46AE1A-6F3F-435E-B53B-30EFEBDCE244}" presName="compNode" presStyleCnt="0"/>
      <dgm:spPr/>
    </dgm:pt>
    <dgm:pt modelId="{818047A1-279A-4D50-AF60-64F87651D3B0}" type="pres">
      <dgm:prSet presAssocID="{3A46AE1A-6F3F-435E-B53B-30EFEBDCE244}" presName="node" presStyleLbl="node1" presStyleIdx="2" presStyleCnt="5">
        <dgm:presLayoutVars>
          <dgm:bulletEnabled val="1"/>
        </dgm:presLayoutVars>
      </dgm:prSet>
      <dgm:spPr/>
    </dgm:pt>
    <dgm:pt modelId="{B21D596A-CF6A-4D98-8CCB-26119D9E774B}" type="pres">
      <dgm:prSet presAssocID="{3A46AE1A-6F3F-435E-B53B-30EFEBDCE244}" presName="invisiNode" presStyleLbl="node1" presStyleIdx="2" presStyleCnt="5"/>
      <dgm:spPr/>
    </dgm:pt>
    <dgm:pt modelId="{D0EDBF9A-05A5-4E8B-89BC-1D1F8D8D4581}" type="pres">
      <dgm:prSet presAssocID="{3A46AE1A-6F3F-435E-B53B-30EFEBDCE244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F9E2769-1692-4251-9209-1AF7F0AB3CBD}" type="pres">
      <dgm:prSet presAssocID="{D82DA80E-ABE5-406E-84D6-1827DEAE7527}" presName="sibTrans" presStyleLbl="sibTrans2D1" presStyleIdx="0" presStyleCnt="0"/>
      <dgm:spPr/>
    </dgm:pt>
    <dgm:pt modelId="{C29B9EDD-5F06-4B4F-B5A7-20E9BFEBF01D}" type="pres">
      <dgm:prSet presAssocID="{F864E1B8-25E0-4D1D-8398-A2830D7E6EE8}" presName="compNode" presStyleCnt="0"/>
      <dgm:spPr/>
    </dgm:pt>
    <dgm:pt modelId="{B80339F5-8C88-4CF1-8FFE-3FCB2FC63242}" type="pres">
      <dgm:prSet presAssocID="{F864E1B8-25E0-4D1D-8398-A2830D7E6EE8}" presName="node" presStyleLbl="node1" presStyleIdx="3" presStyleCnt="5">
        <dgm:presLayoutVars>
          <dgm:bulletEnabled val="1"/>
        </dgm:presLayoutVars>
      </dgm:prSet>
      <dgm:spPr/>
    </dgm:pt>
    <dgm:pt modelId="{C782B2A6-0DD2-4635-920F-3FBED2E3A007}" type="pres">
      <dgm:prSet presAssocID="{F864E1B8-25E0-4D1D-8398-A2830D7E6EE8}" presName="invisiNode" presStyleLbl="node1" presStyleIdx="3" presStyleCnt="5"/>
      <dgm:spPr/>
    </dgm:pt>
    <dgm:pt modelId="{B0ABEE07-E785-4587-9705-A2505785AB0D}" type="pres">
      <dgm:prSet presAssocID="{F864E1B8-25E0-4D1D-8398-A2830D7E6EE8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E79C0FE-743F-4BC3-8F5E-E64AB2E63D4E}" type="pres">
      <dgm:prSet presAssocID="{E4C18962-CF39-4454-894F-00C7C7B167F7}" presName="sibTrans" presStyleLbl="sibTrans2D1" presStyleIdx="0" presStyleCnt="0"/>
      <dgm:spPr/>
    </dgm:pt>
    <dgm:pt modelId="{5894842D-1077-47C5-9E97-66ED8E9A9C76}" type="pres">
      <dgm:prSet presAssocID="{9D3B2001-D2A8-4588-8826-F37CA620D6EE}" presName="compNode" presStyleCnt="0"/>
      <dgm:spPr/>
    </dgm:pt>
    <dgm:pt modelId="{C27407FF-3A27-4B49-BA2C-DD9160DAB044}" type="pres">
      <dgm:prSet presAssocID="{9D3B2001-D2A8-4588-8826-F37CA620D6EE}" presName="node" presStyleLbl="node1" presStyleIdx="4" presStyleCnt="5">
        <dgm:presLayoutVars>
          <dgm:bulletEnabled val="1"/>
        </dgm:presLayoutVars>
      </dgm:prSet>
      <dgm:spPr/>
    </dgm:pt>
    <dgm:pt modelId="{7E074D7F-01C6-410C-A936-8B33CF98577B}" type="pres">
      <dgm:prSet presAssocID="{9D3B2001-D2A8-4588-8826-F37CA620D6EE}" presName="invisiNode" presStyleLbl="node1" presStyleIdx="4" presStyleCnt="5"/>
      <dgm:spPr/>
    </dgm:pt>
    <dgm:pt modelId="{CC9CDB48-861C-4C7A-B0C1-2A152142E79B}" type="pres">
      <dgm:prSet presAssocID="{9D3B2001-D2A8-4588-8826-F37CA620D6EE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E7BBC118-9A63-4B14-B78F-D124E4B2550C}" type="presOf" srcId="{F1CF7E16-6E9C-4876-8893-6EE6A4B08F46}" destId="{5032909D-DD02-4C82-B929-FE5BF7D0F1B4}" srcOrd="0" destOrd="0" presId="urn:microsoft.com/office/officeart/2005/8/layout/pList2"/>
    <dgm:cxn modelId="{791282A7-A959-49A9-916D-FEFFDBDF17BB}" srcId="{B80B34D7-70DC-4EAD-9550-6CE543160935}" destId="{F1CF7E16-6E9C-4876-8893-6EE6A4B08F46}" srcOrd="0" destOrd="0" parTransId="{49EF2F9D-3A57-4FFC-914A-4F0545B4DEE5}" sibTransId="{D67D9EB3-D938-4CAF-8F3F-A3686CF27267}"/>
    <dgm:cxn modelId="{C317B6F1-FC18-46ED-AAD5-4625EEC0560F}" type="presOf" srcId="{B80B34D7-70DC-4EAD-9550-6CE543160935}" destId="{1A09CF55-CBBE-472A-8718-435ACA8B90E0}" srcOrd="0" destOrd="0" presId="urn:microsoft.com/office/officeart/2005/8/layout/pList2"/>
    <dgm:cxn modelId="{886A45F8-4F66-4D72-9A1A-4F58FD5AD809}" type="presOf" srcId="{9D3B2001-D2A8-4588-8826-F37CA620D6EE}" destId="{C27407FF-3A27-4B49-BA2C-DD9160DAB044}" srcOrd="0" destOrd="0" presId="urn:microsoft.com/office/officeart/2005/8/layout/pList2"/>
    <dgm:cxn modelId="{C960E96A-28C6-4B57-9A78-5C55CA38B7DC}" srcId="{B80B34D7-70DC-4EAD-9550-6CE543160935}" destId="{A3DEF244-F1AB-4E1D-BAE5-CED88804EBCA}" srcOrd="1" destOrd="0" parTransId="{D2002000-C0B0-4065-AF19-4F47023C89E3}" sibTransId="{F989E3C4-FD1F-45E6-AC90-7A369A3D1DC0}"/>
    <dgm:cxn modelId="{581FA6BD-AE91-4AF3-BB9A-4B3BD2286CB0}" type="presOf" srcId="{F989E3C4-FD1F-45E6-AC90-7A369A3D1DC0}" destId="{DFB4CACE-13B3-4B82-83FF-FAF0FE16DB65}" srcOrd="0" destOrd="0" presId="urn:microsoft.com/office/officeart/2005/8/layout/pList2"/>
    <dgm:cxn modelId="{88272922-2F66-4A5D-BD8A-2D16C9BB2ACF}" srcId="{B80B34D7-70DC-4EAD-9550-6CE543160935}" destId="{3A46AE1A-6F3F-435E-B53B-30EFEBDCE244}" srcOrd="2" destOrd="0" parTransId="{A7022B0D-2423-4C58-B49D-8A2FF28FC90D}" sibTransId="{D82DA80E-ABE5-406E-84D6-1827DEAE7527}"/>
    <dgm:cxn modelId="{183A8064-D3DC-43CB-A896-F8011609668A}" type="presOf" srcId="{F864E1B8-25E0-4D1D-8398-A2830D7E6EE8}" destId="{B80339F5-8C88-4CF1-8FFE-3FCB2FC63242}" srcOrd="0" destOrd="0" presId="urn:microsoft.com/office/officeart/2005/8/layout/pList2"/>
    <dgm:cxn modelId="{8FE698F3-0EE1-4313-8DE3-01E3110F5F88}" type="presOf" srcId="{E4C18962-CF39-4454-894F-00C7C7B167F7}" destId="{FE79C0FE-743F-4BC3-8F5E-E64AB2E63D4E}" srcOrd="0" destOrd="0" presId="urn:microsoft.com/office/officeart/2005/8/layout/pList2"/>
    <dgm:cxn modelId="{1897CF46-401C-4ABA-AE98-D92CFA1FCEDF}" srcId="{B80B34D7-70DC-4EAD-9550-6CE543160935}" destId="{9D3B2001-D2A8-4588-8826-F37CA620D6EE}" srcOrd="4" destOrd="0" parTransId="{882E537F-198C-46F4-B679-0F839467BE44}" sibTransId="{A0CF790A-1024-4349-A5B0-6024B29E2B53}"/>
    <dgm:cxn modelId="{60016864-E794-43B4-A25A-6973C39008A8}" type="presOf" srcId="{D67D9EB3-D938-4CAF-8F3F-A3686CF27267}" destId="{3B70D222-49E4-4F12-943C-BF216F65CA60}" srcOrd="0" destOrd="0" presId="urn:microsoft.com/office/officeart/2005/8/layout/pList2"/>
    <dgm:cxn modelId="{4E2643D1-7840-4E93-9443-D95566B21896}" srcId="{B80B34D7-70DC-4EAD-9550-6CE543160935}" destId="{F864E1B8-25E0-4D1D-8398-A2830D7E6EE8}" srcOrd="3" destOrd="0" parTransId="{77DD9466-B2E3-440E-91D9-5FAD82B75964}" sibTransId="{E4C18962-CF39-4454-894F-00C7C7B167F7}"/>
    <dgm:cxn modelId="{D0828295-FBC2-4760-A7DB-ADED2940D5A6}" type="presOf" srcId="{A3DEF244-F1AB-4E1D-BAE5-CED88804EBCA}" destId="{545A0369-1DF3-464A-B1D9-B9BAE02693DA}" srcOrd="0" destOrd="0" presId="urn:microsoft.com/office/officeart/2005/8/layout/pList2"/>
    <dgm:cxn modelId="{55D57FA1-A811-4357-97C6-CC3FCB97598B}" type="presOf" srcId="{3A46AE1A-6F3F-435E-B53B-30EFEBDCE244}" destId="{818047A1-279A-4D50-AF60-64F87651D3B0}" srcOrd="0" destOrd="0" presId="urn:microsoft.com/office/officeart/2005/8/layout/pList2"/>
    <dgm:cxn modelId="{36533E30-9150-4DA6-B6B2-703F46B980C5}" type="presOf" srcId="{D82DA80E-ABE5-406E-84D6-1827DEAE7527}" destId="{7F9E2769-1692-4251-9209-1AF7F0AB3CBD}" srcOrd="0" destOrd="0" presId="urn:microsoft.com/office/officeart/2005/8/layout/pList2"/>
    <dgm:cxn modelId="{423BF418-7FC5-4A7B-9884-487992FF29F1}" type="presParOf" srcId="{1A09CF55-CBBE-472A-8718-435ACA8B90E0}" destId="{1A647C91-9D49-4E24-A5AB-FDD46C4976FA}" srcOrd="0" destOrd="0" presId="urn:microsoft.com/office/officeart/2005/8/layout/pList2"/>
    <dgm:cxn modelId="{B7AD1E0B-A38C-408E-8C1E-D82C1BD738EF}" type="presParOf" srcId="{1A09CF55-CBBE-472A-8718-435ACA8B90E0}" destId="{8E543419-084B-4B3A-943D-70DC765217F3}" srcOrd="1" destOrd="0" presId="urn:microsoft.com/office/officeart/2005/8/layout/pList2"/>
    <dgm:cxn modelId="{0AFC6067-5FA7-42B0-B32D-D3AC573506BD}" type="presParOf" srcId="{8E543419-084B-4B3A-943D-70DC765217F3}" destId="{8CFE18D2-E61C-4237-A588-CBAAEC050EDE}" srcOrd="0" destOrd="0" presId="urn:microsoft.com/office/officeart/2005/8/layout/pList2"/>
    <dgm:cxn modelId="{C6A96588-B25A-43E5-9AFC-8DF9642E3FD1}" type="presParOf" srcId="{8CFE18D2-E61C-4237-A588-CBAAEC050EDE}" destId="{5032909D-DD02-4C82-B929-FE5BF7D0F1B4}" srcOrd="0" destOrd="0" presId="urn:microsoft.com/office/officeart/2005/8/layout/pList2"/>
    <dgm:cxn modelId="{C4EB75F7-C5E4-456B-A6EC-D005FB57FA73}" type="presParOf" srcId="{8CFE18D2-E61C-4237-A588-CBAAEC050EDE}" destId="{927FF2E4-C974-41C7-A357-ED21FF7C98FB}" srcOrd="1" destOrd="0" presId="urn:microsoft.com/office/officeart/2005/8/layout/pList2"/>
    <dgm:cxn modelId="{624247C3-1464-418C-8FF9-396D9A2288FB}" type="presParOf" srcId="{8CFE18D2-E61C-4237-A588-CBAAEC050EDE}" destId="{DA71FD0D-7CE1-4FF6-904D-A63D878753A4}" srcOrd="2" destOrd="0" presId="urn:microsoft.com/office/officeart/2005/8/layout/pList2"/>
    <dgm:cxn modelId="{97FE7710-ED93-4F7E-9EE0-E38AC5177586}" type="presParOf" srcId="{8E543419-084B-4B3A-943D-70DC765217F3}" destId="{3B70D222-49E4-4F12-943C-BF216F65CA60}" srcOrd="1" destOrd="0" presId="urn:microsoft.com/office/officeart/2005/8/layout/pList2"/>
    <dgm:cxn modelId="{493FBFF2-2CD1-4396-A6E4-1063CF7C0E3F}" type="presParOf" srcId="{8E543419-084B-4B3A-943D-70DC765217F3}" destId="{EEA95CEF-47DB-400C-BF62-C05E70C79673}" srcOrd="2" destOrd="0" presId="urn:microsoft.com/office/officeart/2005/8/layout/pList2"/>
    <dgm:cxn modelId="{7A9BB0D3-AA0E-4FB4-8733-D7BDCF8B6604}" type="presParOf" srcId="{EEA95CEF-47DB-400C-BF62-C05E70C79673}" destId="{545A0369-1DF3-464A-B1D9-B9BAE02693DA}" srcOrd="0" destOrd="0" presId="urn:microsoft.com/office/officeart/2005/8/layout/pList2"/>
    <dgm:cxn modelId="{2DBFBEE5-3DD9-477C-8DBA-780963113924}" type="presParOf" srcId="{EEA95CEF-47DB-400C-BF62-C05E70C79673}" destId="{08C6A360-0148-4441-B1B9-76284F9CDD18}" srcOrd="1" destOrd="0" presId="urn:microsoft.com/office/officeart/2005/8/layout/pList2"/>
    <dgm:cxn modelId="{73866612-10C9-47B7-9FAB-0C09E73C3C4F}" type="presParOf" srcId="{EEA95CEF-47DB-400C-BF62-C05E70C79673}" destId="{194F1CAF-0865-471C-A1A3-EB4777792F37}" srcOrd="2" destOrd="0" presId="urn:microsoft.com/office/officeart/2005/8/layout/pList2"/>
    <dgm:cxn modelId="{D04BAE1C-5B76-429A-A5BF-2D610CDAA687}" type="presParOf" srcId="{8E543419-084B-4B3A-943D-70DC765217F3}" destId="{DFB4CACE-13B3-4B82-83FF-FAF0FE16DB65}" srcOrd="3" destOrd="0" presId="urn:microsoft.com/office/officeart/2005/8/layout/pList2"/>
    <dgm:cxn modelId="{7FF4EF57-CDA5-4549-97F6-83F462F9F152}" type="presParOf" srcId="{8E543419-084B-4B3A-943D-70DC765217F3}" destId="{B14C403A-FE59-4CB6-A65A-59E068DE8467}" srcOrd="4" destOrd="0" presId="urn:microsoft.com/office/officeart/2005/8/layout/pList2"/>
    <dgm:cxn modelId="{2E7B54CB-F2C1-4A9E-90DE-E3F7C94522D3}" type="presParOf" srcId="{B14C403A-FE59-4CB6-A65A-59E068DE8467}" destId="{818047A1-279A-4D50-AF60-64F87651D3B0}" srcOrd="0" destOrd="0" presId="urn:microsoft.com/office/officeart/2005/8/layout/pList2"/>
    <dgm:cxn modelId="{0DECEC27-6E97-43B6-B1E8-09E7F41C5165}" type="presParOf" srcId="{B14C403A-FE59-4CB6-A65A-59E068DE8467}" destId="{B21D596A-CF6A-4D98-8CCB-26119D9E774B}" srcOrd="1" destOrd="0" presId="urn:microsoft.com/office/officeart/2005/8/layout/pList2"/>
    <dgm:cxn modelId="{09C39791-DEE7-4238-8D71-49236265B725}" type="presParOf" srcId="{B14C403A-FE59-4CB6-A65A-59E068DE8467}" destId="{D0EDBF9A-05A5-4E8B-89BC-1D1F8D8D4581}" srcOrd="2" destOrd="0" presId="urn:microsoft.com/office/officeart/2005/8/layout/pList2"/>
    <dgm:cxn modelId="{4D4C3793-E8DE-4619-84BC-F0597A27F3BB}" type="presParOf" srcId="{8E543419-084B-4B3A-943D-70DC765217F3}" destId="{7F9E2769-1692-4251-9209-1AF7F0AB3CBD}" srcOrd="5" destOrd="0" presId="urn:microsoft.com/office/officeart/2005/8/layout/pList2"/>
    <dgm:cxn modelId="{53952795-7CEA-4E5D-A57F-A9773244445B}" type="presParOf" srcId="{8E543419-084B-4B3A-943D-70DC765217F3}" destId="{C29B9EDD-5F06-4B4F-B5A7-20E9BFEBF01D}" srcOrd="6" destOrd="0" presId="urn:microsoft.com/office/officeart/2005/8/layout/pList2"/>
    <dgm:cxn modelId="{95E73F89-CC73-4554-B953-B455F1991A53}" type="presParOf" srcId="{C29B9EDD-5F06-4B4F-B5A7-20E9BFEBF01D}" destId="{B80339F5-8C88-4CF1-8FFE-3FCB2FC63242}" srcOrd="0" destOrd="0" presId="urn:microsoft.com/office/officeart/2005/8/layout/pList2"/>
    <dgm:cxn modelId="{92982494-1E83-4EB9-8E74-788D11759640}" type="presParOf" srcId="{C29B9EDD-5F06-4B4F-B5A7-20E9BFEBF01D}" destId="{C782B2A6-0DD2-4635-920F-3FBED2E3A007}" srcOrd="1" destOrd="0" presId="urn:microsoft.com/office/officeart/2005/8/layout/pList2"/>
    <dgm:cxn modelId="{21ABC7E1-CC97-4FC3-8A9E-34A750991CD3}" type="presParOf" srcId="{C29B9EDD-5F06-4B4F-B5A7-20E9BFEBF01D}" destId="{B0ABEE07-E785-4587-9705-A2505785AB0D}" srcOrd="2" destOrd="0" presId="urn:microsoft.com/office/officeart/2005/8/layout/pList2"/>
    <dgm:cxn modelId="{110B31D8-8F4F-4C06-9AF3-64F812594287}" type="presParOf" srcId="{8E543419-084B-4B3A-943D-70DC765217F3}" destId="{FE79C0FE-743F-4BC3-8F5E-E64AB2E63D4E}" srcOrd="7" destOrd="0" presId="urn:microsoft.com/office/officeart/2005/8/layout/pList2"/>
    <dgm:cxn modelId="{608141C7-5B70-49D9-A694-ECD51F0124B7}" type="presParOf" srcId="{8E543419-084B-4B3A-943D-70DC765217F3}" destId="{5894842D-1077-47C5-9E97-66ED8E9A9C76}" srcOrd="8" destOrd="0" presId="urn:microsoft.com/office/officeart/2005/8/layout/pList2"/>
    <dgm:cxn modelId="{9DA05C95-323B-4C18-9263-5E47C285F150}" type="presParOf" srcId="{5894842D-1077-47C5-9E97-66ED8E9A9C76}" destId="{C27407FF-3A27-4B49-BA2C-DD9160DAB044}" srcOrd="0" destOrd="0" presId="urn:microsoft.com/office/officeart/2005/8/layout/pList2"/>
    <dgm:cxn modelId="{B11AE8A5-1818-46B7-8A6B-069F360F9610}" type="presParOf" srcId="{5894842D-1077-47C5-9E97-66ED8E9A9C76}" destId="{7E074D7F-01C6-410C-A936-8B33CF98577B}" srcOrd="1" destOrd="0" presId="urn:microsoft.com/office/officeart/2005/8/layout/pList2"/>
    <dgm:cxn modelId="{2C2EBAD8-D41F-4E3B-8640-5572E7F7625E}" type="presParOf" srcId="{5894842D-1077-47C5-9E97-66ED8E9A9C76}" destId="{CC9CDB48-861C-4C7A-B0C1-2A152142E79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E5D9963-6289-4EEE-81EF-74C5BBE02B6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3B159E-94E6-4862-9F44-454AF42BC8B6}">
      <dgm:prSet phldrT="[Text]"/>
      <dgm:spPr/>
      <dgm:t>
        <a:bodyPr/>
        <a:lstStyle/>
        <a:p>
          <a:r>
            <a:rPr lang="en-US" dirty="0"/>
            <a:t>Apply for Coverage </a:t>
          </a:r>
        </a:p>
      </dgm:t>
    </dgm:pt>
    <dgm:pt modelId="{4AF8ACA2-DF34-4AEC-B033-FCE992587884}" type="parTrans" cxnId="{A869B0FA-B94E-4C95-8028-702192A24346}">
      <dgm:prSet/>
      <dgm:spPr/>
      <dgm:t>
        <a:bodyPr/>
        <a:lstStyle/>
        <a:p>
          <a:endParaRPr lang="en-US"/>
        </a:p>
      </dgm:t>
    </dgm:pt>
    <dgm:pt modelId="{35416995-56D3-4873-93B2-BE411AE04D76}" type="sibTrans" cxnId="{A869B0FA-B94E-4C95-8028-702192A24346}">
      <dgm:prSet/>
      <dgm:spPr/>
      <dgm:t>
        <a:bodyPr/>
        <a:lstStyle/>
        <a:p>
          <a:endParaRPr lang="en-US"/>
        </a:p>
      </dgm:t>
    </dgm:pt>
    <dgm:pt modelId="{B237FD37-F274-4C35-BE97-FA5F5501E13D}">
      <dgm:prSet phldrT="[Text]"/>
      <dgm:spPr/>
      <dgm:t>
        <a:bodyPr/>
        <a:lstStyle/>
        <a:p>
          <a:r>
            <a:rPr lang="en-US" dirty="0"/>
            <a:t>Receive Notice</a:t>
          </a:r>
        </a:p>
      </dgm:t>
    </dgm:pt>
    <dgm:pt modelId="{96D580D0-DC9E-4894-89F4-CB7E36A75189}" type="parTrans" cxnId="{386A9C81-48C6-46FB-A584-4760F1EDBCB9}">
      <dgm:prSet/>
      <dgm:spPr/>
      <dgm:t>
        <a:bodyPr/>
        <a:lstStyle/>
        <a:p>
          <a:endParaRPr lang="en-US"/>
        </a:p>
      </dgm:t>
    </dgm:pt>
    <dgm:pt modelId="{CB086C84-B959-4425-B303-021499AE3997}" type="sibTrans" cxnId="{386A9C81-48C6-46FB-A584-4760F1EDBCB9}">
      <dgm:prSet/>
      <dgm:spPr/>
      <dgm:t>
        <a:bodyPr/>
        <a:lstStyle/>
        <a:p>
          <a:endParaRPr lang="en-US"/>
        </a:p>
      </dgm:t>
    </dgm:pt>
    <dgm:pt modelId="{DECDF145-D0AC-460B-BBAB-D020BC0C5402}">
      <dgm:prSet phldrT="[Text]"/>
      <dgm:spPr/>
      <dgm:t>
        <a:bodyPr/>
        <a:lstStyle/>
        <a:p>
          <a:r>
            <a:rPr lang="en-US" dirty="0"/>
            <a:t>Provide Documentation</a:t>
          </a:r>
        </a:p>
      </dgm:t>
    </dgm:pt>
    <dgm:pt modelId="{FA191CB6-6C44-4D63-8547-570259F24DCB}" type="parTrans" cxnId="{38B816EC-2549-4ADE-BE9F-B002E0A4FF1B}">
      <dgm:prSet/>
      <dgm:spPr/>
      <dgm:t>
        <a:bodyPr/>
        <a:lstStyle/>
        <a:p>
          <a:endParaRPr lang="en-US"/>
        </a:p>
      </dgm:t>
    </dgm:pt>
    <dgm:pt modelId="{85FBDED8-7F0B-4577-AD38-0A310C2B811D}" type="sibTrans" cxnId="{38B816EC-2549-4ADE-BE9F-B002E0A4FF1B}">
      <dgm:prSet/>
      <dgm:spPr/>
      <dgm:t>
        <a:bodyPr/>
        <a:lstStyle/>
        <a:p>
          <a:endParaRPr lang="en-US"/>
        </a:p>
      </dgm:t>
    </dgm:pt>
    <dgm:pt modelId="{ABFE54D5-BFD7-4D0F-BDCD-838CD8448FC8}">
      <dgm:prSet/>
      <dgm:spPr/>
      <dgm:t>
        <a:bodyPr/>
        <a:lstStyle/>
        <a:p>
          <a:r>
            <a:rPr lang="en-US" dirty="0"/>
            <a:t>Enroll in Plan </a:t>
          </a:r>
        </a:p>
      </dgm:t>
    </dgm:pt>
    <dgm:pt modelId="{CB936FE1-CC3E-41EB-9DBB-B1781814FE06}" type="parTrans" cxnId="{6BAED457-EDBC-4629-902F-63799B1D6941}">
      <dgm:prSet/>
      <dgm:spPr/>
      <dgm:t>
        <a:bodyPr/>
        <a:lstStyle/>
        <a:p>
          <a:endParaRPr lang="en-US"/>
        </a:p>
      </dgm:t>
    </dgm:pt>
    <dgm:pt modelId="{74FE5416-BCC4-41B1-A43A-AD459D9F826E}" type="sibTrans" cxnId="{6BAED457-EDBC-4629-902F-63799B1D6941}">
      <dgm:prSet/>
      <dgm:spPr/>
      <dgm:t>
        <a:bodyPr/>
        <a:lstStyle/>
        <a:p>
          <a:endParaRPr lang="en-US"/>
        </a:p>
      </dgm:t>
    </dgm:pt>
    <dgm:pt modelId="{F8BD0D8A-D2E9-4AFF-9178-A64B28898806}" type="pres">
      <dgm:prSet presAssocID="{DE5D9963-6289-4EEE-81EF-74C5BBE02B6A}" presName="outerComposite" presStyleCnt="0">
        <dgm:presLayoutVars>
          <dgm:chMax val="5"/>
          <dgm:dir/>
          <dgm:resizeHandles val="exact"/>
        </dgm:presLayoutVars>
      </dgm:prSet>
      <dgm:spPr/>
    </dgm:pt>
    <dgm:pt modelId="{890C5CEA-397E-41ED-93E1-F19099BE84E7}" type="pres">
      <dgm:prSet presAssocID="{DE5D9963-6289-4EEE-81EF-74C5BBE02B6A}" presName="dummyMaxCanvas" presStyleCnt="0">
        <dgm:presLayoutVars/>
      </dgm:prSet>
      <dgm:spPr/>
    </dgm:pt>
    <dgm:pt modelId="{5E949173-A9B5-4BC7-B4DD-734950A4BCCB}" type="pres">
      <dgm:prSet presAssocID="{DE5D9963-6289-4EEE-81EF-74C5BBE02B6A}" presName="FourNodes_1" presStyleLbl="node1" presStyleIdx="0" presStyleCnt="4">
        <dgm:presLayoutVars>
          <dgm:bulletEnabled val="1"/>
        </dgm:presLayoutVars>
      </dgm:prSet>
      <dgm:spPr/>
    </dgm:pt>
    <dgm:pt modelId="{753E4171-3209-46BF-B122-CB960F6D89C2}" type="pres">
      <dgm:prSet presAssocID="{DE5D9963-6289-4EEE-81EF-74C5BBE02B6A}" presName="FourNodes_2" presStyleLbl="node1" presStyleIdx="1" presStyleCnt="4">
        <dgm:presLayoutVars>
          <dgm:bulletEnabled val="1"/>
        </dgm:presLayoutVars>
      </dgm:prSet>
      <dgm:spPr/>
    </dgm:pt>
    <dgm:pt modelId="{F9AFBD0B-0B99-41C1-8EC8-CBC620D2AD9F}" type="pres">
      <dgm:prSet presAssocID="{DE5D9963-6289-4EEE-81EF-74C5BBE02B6A}" presName="FourNodes_3" presStyleLbl="node1" presStyleIdx="2" presStyleCnt="4">
        <dgm:presLayoutVars>
          <dgm:bulletEnabled val="1"/>
        </dgm:presLayoutVars>
      </dgm:prSet>
      <dgm:spPr/>
    </dgm:pt>
    <dgm:pt modelId="{8BFA52A7-0A37-447B-9997-34ABBB22CE3D}" type="pres">
      <dgm:prSet presAssocID="{DE5D9963-6289-4EEE-81EF-74C5BBE02B6A}" presName="FourNodes_4" presStyleLbl="node1" presStyleIdx="3" presStyleCnt="4">
        <dgm:presLayoutVars>
          <dgm:bulletEnabled val="1"/>
        </dgm:presLayoutVars>
      </dgm:prSet>
      <dgm:spPr/>
    </dgm:pt>
    <dgm:pt modelId="{F3F0B454-7F97-4F8D-92BB-D3BBD9CE3A9B}" type="pres">
      <dgm:prSet presAssocID="{DE5D9963-6289-4EEE-81EF-74C5BBE02B6A}" presName="FourConn_1-2" presStyleLbl="fgAccFollowNode1" presStyleIdx="0" presStyleCnt="3">
        <dgm:presLayoutVars>
          <dgm:bulletEnabled val="1"/>
        </dgm:presLayoutVars>
      </dgm:prSet>
      <dgm:spPr/>
    </dgm:pt>
    <dgm:pt modelId="{C797B259-198E-4607-89F8-9D2B0B9A05E0}" type="pres">
      <dgm:prSet presAssocID="{DE5D9963-6289-4EEE-81EF-74C5BBE02B6A}" presName="FourConn_2-3" presStyleLbl="fgAccFollowNode1" presStyleIdx="1" presStyleCnt="3">
        <dgm:presLayoutVars>
          <dgm:bulletEnabled val="1"/>
        </dgm:presLayoutVars>
      </dgm:prSet>
      <dgm:spPr/>
    </dgm:pt>
    <dgm:pt modelId="{F0F3E66B-1BB1-449E-A561-D6863646512C}" type="pres">
      <dgm:prSet presAssocID="{DE5D9963-6289-4EEE-81EF-74C5BBE02B6A}" presName="FourConn_3-4" presStyleLbl="fgAccFollowNode1" presStyleIdx="2" presStyleCnt="3">
        <dgm:presLayoutVars>
          <dgm:bulletEnabled val="1"/>
        </dgm:presLayoutVars>
      </dgm:prSet>
      <dgm:spPr/>
    </dgm:pt>
    <dgm:pt modelId="{6068904E-E757-4362-A940-CAE9BC12D009}" type="pres">
      <dgm:prSet presAssocID="{DE5D9963-6289-4EEE-81EF-74C5BBE02B6A}" presName="FourNodes_1_text" presStyleLbl="node1" presStyleIdx="3" presStyleCnt="4">
        <dgm:presLayoutVars>
          <dgm:bulletEnabled val="1"/>
        </dgm:presLayoutVars>
      </dgm:prSet>
      <dgm:spPr/>
    </dgm:pt>
    <dgm:pt modelId="{FC76290D-7117-4B44-853B-340BC854D01B}" type="pres">
      <dgm:prSet presAssocID="{DE5D9963-6289-4EEE-81EF-74C5BBE02B6A}" presName="FourNodes_2_text" presStyleLbl="node1" presStyleIdx="3" presStyleCnt="4">
        <dgm:presLayoutVars>
          <dgm:bulletEnabled val="1"/>
        </dgm:presLayoutVars>
      </dgm:prSet>
      <dgm:spPr/>
    </dgm:pt>
    <dgm:pt modelId="{FF111151-F4E7-4EEC-A215-FD5FEB0F0761}" type="pres">
      <dgm:prSet presAssocID="{DE5D9963-6289-4EEE-81EF-74C5BBE02B6A}" presName="FourNodes_3_text" presStyleLbl="node1" presStyleIdx="3" presStyleCnt="4">
        <dgm:presLayoutVars>
          <dgm:bulletEnabled val="1"/>
        </dgm:presLayoutVars>
      </dgm:prSet>
      <dgm:spPr/>
    </dgm:pt>
    <dgm:pt modelId="{44D880E5-BE6A-4856-8DE6-A33B0A4C5A4C}" type="pres">
      <dgm:prSet presAssocID="{DE5D9963-6289-4EEE-81EF-74C5BBE02B6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8DD1398-89D4-4FE1-A007-C1BC401FADE1}" type="presOf" srcId="{74FE5416-BCC4-41B1-A43A-AD459D9F826E}" destId="{F0F3E66B-1BB1-449E-A561-D6863646512C}" srcOrd="0" destOrd="0" presId="urn:microsoft.com/office/officeart/2005/8/layout/vProcess5"/>
    <dgm:cxn modelId="{A869B0FA-B94E-4C95-8028-702192A24346}" srcId="{DE5D9963-6289-4EEE-81EF-74C5BBE02B6A}" destId="{E13B159E-94E6-4862-9F44-454AF42BC8B6}" srcOrd="0" destOrd="0" parTransId="{4AF8ACA2-DF34-4AEC-B033-FCE992587884}" sibTransId="{35416995-56D3-4873-93B2-BE411AE04D76}"/>
    <dgm:cxn modelId="{38B816EC-2549-4ADE-BE9F-B002E0A4FF1B}" srcId="{DE5D9963-6289-4EEE-81EF-74C5BBE02B6A}" destId="{DECDF145-D0AC-460B-BBAB-D020BC0C5402}" srcOrd="3" destOrd="0" parTransId="{FA191CB6-6C44-4D63-8547-570259F24DCB}" sibTransId="{85FBDED8-7F0B-4577-AD38-0A310C2B811D}"/>
    <dgm:cxn modelId="{386A9C81-48C6-46FB-A584-4760F1EDBCB9}" srcId="{DE5D9963-6289-4EEE-81EF-74C5BBE02B6A}" destId="{B237FD37-F274-4C35-BE97-FA5F5501E13D}" srcOrd="1" destOrd="0" parTransId="{96D580D0-DC9E-4894-89F4-CB7E36A75189}" sibTransId="{CB086C84-B959-4425-B303-021499AE3997}"/>
    <dgm:cxn modelId="{537FC2A7-1620-4A07-97C2-7EE7D8C48E88}" type="presOf" srcId="{B237FD37-F274-4C35-BE97-FA5F5501E13D}" destId="{FC76290D-7117-4B44-853B-340BC854D01B}" srcOrd="1" destOrd="0" presId="urn:microsoft.com/office/officeart/2005/8/layout/vProcess5"/>
    <dgm:cxn modelId="{FAA59511-FA3A-4160-8E4B-910C6F12A4F9}" type="presOf" srcId="{E13B159E-94E6-4862-9F44-454AF42BC8B6}" destId="{6068904E-E757-4362-A940-CAE9BC12D009}" srcOrd="1" destOrd="0" presId="urn:microsoft.com/office/officeart/2005/8/layout/vProcess5"/>
    <dgm:cxn modelId="{00898652-7F3C-4225-8803-118463577653}" type="presOf" srcId="{DECDF145-D0AC-460B-BBAB-D020BC0C5402}" destId="{44D880E5-BE6A-4856-8DE6-A33B0A4C5A4C}" srcOrd="1" destOrd="0" presId="urn:microsoft.com/office/officeart/2005/8/layout/vProcess5"/>
    <dgm:cxn modelId="{6BAED457-EDBC-4629-902F-63799B1D6941}" srcId="{DE5D9963-6289-4EEE-81EF-74C5BBE02B6A}" destId="{ABFE54D5-BFD7-4D0F-BDCD-838CD8448FC8}" srcOrd="2" destOrd="0" parTransId="{CB936FE1-CC3E-41EB-9DBB-B1781814FE06}" sibTransId="{74FE5416-BCC4-41B1-A43A-AD459D9F826E}"/>
    <dgm:cxn modelId="{531398E0-31EE-4B7B-96AE-AB54E15A96CD}" type="presOf" srcId="{CB086C84-B959-4425-B303-021499AE3997}" destId="{C797B259-198E-4607-89F8-9D2B0B9A05E0}" srcOrd="0" destOrd="0" presId="urn:microsoft.com/office/officeart/2005/8/layout/vProcess5"/>
    <dgm:cxn modelId="{DA37399D-ECFF-4DAA-B284-517C19584394}" type="presOf" srcId="{ABFE54D5-BFD7-4D0F-BDCD-838CD8448FC8}" destId="{F9AFBD0B-0B99-41C1-8EC8-CBC620D2AD9F}" srcOrd="0" destOrd="0" presId="urn:microsoft.com/office/officeart/2005/8/layout/vProcess5"/>
    <dgm:cxn modelId="{AA045A2C-0230-49C8-A3DC-F1AA89F2DD46}" type="presOf" srcId="{DE5D9963-6289-4EEE-81EF-74C5BBE02B6A}" destId="{F8BD0D8A-D2E9-4AFF-9178-A64B28898806}" srcOrd="0" destOrd="0" presId="urn:microsoft.com/office/officeart/2005/8/layout/vProcess5"/>
    <dgm:cxn modelId="{B66FE9D8-7107-4CD5-9B5C-5D8F90AE2FF2}" type="presOf" srcId="{DECDF145-D0AC-460B-BBAB-D020BC0C5402}" destId="{8BFA52A7-0A37-447B-9997-34ABBB22CE3D}" srcOrd="0" destOrd="0" presId="urn:microsoft.com/office/officeart/2005/8/layout/vProcess5"/>
    <dgm:cxn modelId="{C5301D35-A439-474E-9837-879D93A835DF}" type="presOf" srcId="{ABFE54D5-BFD7-4D0F-BDCD-838CD8448FC8}" destId="{FF111151-F4E7-4EEC-A215-FD5FEB0F0761}" srcOrd="1" destOrd="0" presId="urn:microsoft.com/office/officeart/2005/8/layout/vProcess5"/>
    <dgm:cxn modelId="{F42094DE-A8D7-4945-B8FE-3B0406E0AD3A}" type="presOf" srcId="{E13B159E-94E6-4862-9F44-454AF42BC8B6}" destId="{5E949173-A9B5-4BC7-B4DD-734950A4BCCB}" srcOrd="0" destOrd="0" presId="urn:microsoft.com/office/officeart/2005/8/layout/vProcess5"/>
    <dgm:cxn modelId="{DDFF0EA8-170D-47DF-8792-AFB98F18F471}" type="presOf" srcId="{B237FD37-F274-4C35-BE97-FA5F5501E13D}" destId="{753E4171-3209-46BF-B122-CB960F6D89C2}" srcOrd="0" destOrd="0" presId="urn:microsoft.com/office/officeart/2005/8/layout/vProcess5"/>
    <dgm:cxn modelId="{F7C653BB-751B-48D9-9D71-B1914851AA44}" type="presOf" srcId="{35416995-56D3-4873-93B2-BE411AE04D76}" destId="{F3F0B454-7F97-4F8D-92BB-D3BBD9CE3A9B}" srcOrd="0" destOrd="0" presId="urn:microsoft.com/office/officeart/2005/8/layout/vProcess5"/>
    <dgm:cxn modelId="{4A1A3FCB-9C7F-447D-90D7-5436B00F482E}" type="presParOf" srcId="{F8BD0D8A-D2E9-4AFF-9178-A64B28898806}" destId="{890C5CEA-397E-41ED-93E1-F19099BE84E7}" srcOrd="0" destOrd="0" presId="urn:microsoft.com/office/officeart/2005/8/layout/vProcess5"/>
    <dgm:cxn modelId="{DEC2A07A-0DF8-448F-8CE6-4B8A81D53B6C}" type="presParOf" srcId="{F8BD0D8A-D2E9-4AFF-9178-A64B28898806}" destId="{5E949173-A9B5-4BC7-B4DD-734950A4BCCB}" srcOrd="1" destOrd="0" presId="urn:microsoft.com/office/officeart/2005/8/layout/vProcess5"/>
    <dgm:cxn modelId="{7B130DA5-325F-42D9-BB19-3DAC95F3C2B8}" type="presParOf" srcId="{F8BD0D8A-D2E9-4AFF-9178-A64B28898806}" destId="{753E4171-3209-46BF-B122-CB960F6D89C2}" srcOrd="2" destOrd="0" presId="urn:microsoft.com/office/officeart/2005/8/layout/vProcess5"/>
    <dgm:cxn modelId="{DBE96F98-0C21-4867-BA8F-E7E99784B448}" type="presParOf" srcId="{F8BD0D8A-D2E9-4AFF-9178-A64B28898806}" destId="{F9AFBD0B-0B99-41C1-8EC8-CBC620D2AD9F}" srcOrd="3" destOrd="0" presId="urn:microsoft.com/office/officeart/2005/8/layout/vProcess5"/>
    <dgm:cxn modelId="{87C74449-BE57-4926-8070-3F92D510F9CC}" type="presParOf" srcId="{F8BD0D8A-D2E9-4AFF-9178-A64B28898806}" destId="{8BFA52A7-0A37-447B-9997-34ABBB22CE3D}" srcOrd="4" destOrd="0" presId="urn:microsoft.com/office/officeart/2005/8/layout/vProcess5"/>
    <dgm:cxn modelId="{30714D26-31DF-4C7E-BF19-A967DB47B6C8}" type="presParOf" srcId="{F8BD0D8A-D2E9-4AFF-9178-A64B28898806}" destId="{F3F0B454-7F97-4F8D-92BB-D3BBD9CE3A9B}" srcOrd="5" destOrd="0" presId="urn:microsoft.com/office/officeart/2005/8/layout/vProcess5"/>
    <dgm:cxn modelId="{4533DBC0-71AF-4A23-B74E-EB1CF93015E8}" type="presParOf" srcId="{F8BD0D8A-D2E9-4AFF-9178-A64B28898806}" destId="{C797B259-198E-4607-89F8-9D2B0B9A05E0}" srcOrd="6" destOrd="0" presId="urn:microsoft.com/office/officeart/2005/8/layout/vProcess5"/>
    <dgm:cxn modelId="{9BFD56C7-163C-44FB-A06D-7ADDFE43DFA6}" type="presParOf" srcId="{F8BD0D8A-D2E9-4AFF-9178-A64B28898806}" destId="{F0F3E66B-1BB1-449E-A561-D6863646512C}" srcOrd="7" destOrd="0" presId="urn:microsoft.com/office/officeart/2005/8/layout/vProcess5"/>
    <dgm:cxn modelId="{65237644-0221-40BD-AADB-2C5D5ACC4891}" type="presParOf" srcId="{F8BD0D8A-D2E9-4AFF-9178-A64B28898806}" destId="{6068904E-E757-4362-A940-CAE9BC12D009}" srcOrd="8" destOrd="0" presId="urn:microsoft.com/office/officeart/2005/8/layout/vProcess5"/>
    <dgm:cxn modelId="{0BC552F5-F4E0-4916-A822-162DA48F8862}" type="presParOf" srcId="{F8BD0D8A-D2E9-4AFF-9178-A64B28898806}" destId="{FC76290D-7117-4B44-853B-340BC854D01B}" srcOrd="9" destOrd="0" presId="urn:microsoft.com/office/officeart/2005/8/layout/vProcess5"/>
    <dgm:cxn modelId="{8D0938E4-3EE6-43C3-A84C-FD06BCE30A89}" type="presParOf" srcId="{F8BD0D8A-D2E9-4AFF-9178-A64B28898806}" destId="{FF111151-F4E7-4EEC-A215-FD5FEB0F0761}" srcOrd="10" destOrd="0" presId="urn:microsoft.com/office/officeart/2005/8/layout/vProcess5"/>
    <dgm:cxn modelId="{F1631031-0120-464E-8FB6-4F4A9CC6FFB5}" type="presParOf" srcId="{F8BD0D8A-D2E9-4AFF-9178-A64B28898806}" destId="{44D880E5-BE6A-4856-8DE6-A33B0A4C5A4C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E5D9963-6289-4EEE-81EF-74C5BBE02B6A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13B159E-94E6-4862-9F44-454AF42BC8B6}">
      <dgm:prSet phldrT="[Text]"/>
      <dgm:spPr/>
      <dgm:t>
        <a:bodyPr/>
        <a:lstStyle/>
        <a:p>
          <a:r>
            <a:rPr lang="en-US" dirty="0"/>
            <a:t>Apply for Coverage </a:t>
          </a:r>
        </a:p>
      </dgm:t>
    </dgm:pt>
    <dgm:pt modelId="{4AF8ACA2-DF34-4AEC-B033-FCE992587884}" type="parTrans" cxnId="{A869B0FA-B94E-4C95-8028-702192A24346}">
      <dgm:prSet/>
      <dgm:spPr/>
      <dgm:t>
        <a:bodyPr/>
        <a:lstStyle/>
        <a:p>
          <a:endParaRPr lang="en-US"/>
        </a:p>
      </dgm:t>
    </dgm:pt>
    <dgm:pt modelId="{35416995-56D3-4873-93B2-BE411AE04D76}" type="sibTrans" cxnId="{A869B0FA-B94E-4C95-8028-702192A24346}">
      <dgm:prSet/>
      <dgm:spPr/>
      <dgm:t>
        <a:bodyPr/>
        <a:lstStyle/>
        <a:p>
          <a:endParaRPr lang="en-US"/>
        </a:p>
      </dgm:t>
    </dgm:pt>
    <dgm:pt modelId="{B237FD37-F274-4C35-BE97-FA5F5501E13D}">
      <dgm:prSet phldrT="[Text]"/>
      <dgm:spPr/>
      <dgm:t>
        <a:bodyPr/>
        <a:lstStyle/>
        <a:p>
          <a:r>
            <a:rPr lang="en-US" dirty="0"/>
            <a:t>Prove Eligibility </a:t>
          </a:r>
        </a:p>
      </dgm:t>
    </dgm:pt>
    <dgm:pt modelId="{96D580D0-DC9E-4894-89F4-CB7E36A75189}" type="parTrans" cxnId="{386A9C81-48C6-46FB-A584-4760F1EDBCB9}">
      <dgm:prSet/>
      <dgm:spPr/>
      <dgm:t>
        <a:bodyPr/>
        <a:lstStyle/>
        <a:p>
          <a:endParaRPr lang="en-US"/>
        </a:p>
      </dgm:t>
    </dgm:pt>
    <dgm:pt modelId="{CB086C84-B959-4425-B303-021499AE3997}" type="sibTrans" cxnId="{386A9C81-48C6-46FB-A584-4760F1EDBCB9}">
      <dgm:prSet/>
      <dgm:spPr/>
      <dgm:t>
        <a:bodyPr/>
        <a:lstStyle/>
        <a:p>
          <a:endParaRPr lang="en-US"/>
        </a:p>
      </dgm:t>
    </dgm:pt>
    <dgm:pt modelId="{ABFE54D5-BFD7-4D0F-BDCD-838CD8448FC8}">
      <dgm:prSet/>
      <dgm:spPr/>
      <dgm:t>
        <a:bodyPr/>
        <a:lstStyle/>
        <a:p>
          <a:r>
            <a:rPr lang="en-US" dirty="0"/>
            <a:t>Enroll in Plan </a:t>
          </a:r>
        </a:p>
      </dgm:t>
    </dgm:pt>
    <dgm:pt modelId="{CB936FE1-CC3E-41EB-9DBB-B1781814FE06}" type="parTrans" cxnId="{6BAED457-EDBC-4629-902F-63799B1D6941}">
      <dgm:prSet/>
      <dgm:spPr/>
      <dgm:t>
        <a:bodyPr/>
        <a:lstStyle/>
        <a:p>
          <a:endParaRPr lang="en-US"/>
        </a:p>
      </dgm:t>
    </dgm:pt>
    <dgm:pt modelId="{74FE5416-BCC4-41B1-A43A-AD459D9F826E}" type="sibTrans" cxnId="{6BAED457-EDBC-4629-902F-63799B1D6941}">
      <dgm:prSet/>
      <dgm:spPr/>
      <dgm:t>
        <a:bodyPr/>
        <a:lstStyle/>
        <a:p>
          <a:endParaRPr lang="en-US"/>
        </a:p>
      </dgm:t>
    </dgm:pt>
    <dgm:pt modelId="{F8BD0D8A-D2E9-4AFF-9178-A64B28898806}" type="pres">
      <dgm:prSet presAssocID="{DE5D9963-6289-4EEE-81EF-74C5BBE02B6A}" presName="outerComposite" presStyleCnt="0">
        <dgm:presLayoutVars>
          <dgm:chMax val="5"/>
          <dgm:dir/>
          <dgm:resizeHandles val="exact"/>
        </dgm:presLayoutVars>
      </dgm:prSet>
      <dgm:spPr/>
    </dgm:pt>
    <dgm:pt modelId="{890C5CEA-397E-41ED-93E1-F19099BE84E7}" type="pres">
      <dgm:prSet presAssocID="{DE5D9963-6289-4EEE-81EF-74C5BBE02B6A}" presName="dummyMaxCanvas" presStyleCnt="0">
        <dgm:presLayoutVars/>
      </dgm:prSet>
      <dgm:spPr/>
    </dgm:pt>
    <dgm:pt modelId="{DB4E6BC8-A04D-4194-8AC1-FF55260682BD}" type="pres">
      <dgm:prSet presAssocID="{DE5D9963-6289-4EEE-81EF-74C5BBE02B6A}" presName="ThreeNodes_1" presStyleLbl="node1" presStyleIdx="0" presStyleCnt="3">
        <dgm:presLayoutVars>
          <dgm:bulletEnabled val="1"/>
        </dgm:presLayoutVars>
      </dgm:prSet>
      <dgm:spPr/>
    </dgm:pt>
    <dgm:pt modelId="{F832FFFD-6076-4B67-BA28-1CEA13ACB129}" type="pres">
      <dgm:prSet presAssocID="{DE5D9963-6289-4EEE-81EF-74C5BBE02B6A}" presName="ThreeNodes_2" presStyleLbl="node1" presStyleIdx="1" presStyleCnt="3">
        <dgm:presLayoutVars>
          <dgm:bulletEnabled val="1"/>
        </dgm:presLayoutVars>
      </dgm:prSet>
      <dgm:spPr/>
    </dgm:pt>
    <dgm:pt modelId="{6EFFC0D4-6397-49CE-82BA-8661C820F5B6}" type="pres">
      <dgm:prSet presAssocID="{DE5D9963-6289-4EEE-81EF-74C5BBE02B6A}" presName="ThreeNodes_3" presStyleLbl="node1" presStyleIdx="2" presStyleCnt="3">
        <dgm:presLayoutVars>
          <dgm:bulletEnabled val="1"/>
        </dgm:presLayoutVars>
      </dgm:prSet>
      <dgm:spPr/>
    </dgm:pt>
    <dgm:pt modelId="{F029D4B8-F12D-4996-8DB8-7B2615FA7EAA}" type="pres">
      <dgm:prSet presAssocID="{DE5D9963-6289-4EEE-81EF-74C5BBE02B6A}" presName="ThreeConn_1-2" presStyleLbl="fgAccFollowNode1" presStyleIdx="0" presStyleCnt="2">
        <dgm:presLayoutVars>
          <dgm:bulletEnabled val="1"/>
        </dgm:presLayoutVars>
      </dgm:prSet>
      <dgm:spPr/>
    </dgm:pt>
    <dgm:pt modelId="{F853A664-9A87-4208-98EE-8BFEED927FF4}" type="pres">
      <dgm:prSet presAssocID="{DE5D9963-6289-4EEE-81EF-74C5BBE02B6A}" presName="ThreeConn_2-3" presStyleLbl="fgAccFollowNode1" presStyleIdx="1" presStyleCnt="2">
        <dgm:presLayoutVars>
          <dgm:bulletEnabled val="1"/>
        </dgm:presLayoutVars>
      </dgm:prSet>
      <dgm:spPr/>
    </dgm:pt>
    <dgm:pt modelId="{D2AE2266-AE49-4AA5-97FB-22346055CB0E}" type="pres">
      <dgm:prSet presAssocID="{DE5D9963-6289-4EEE-81EF-74C5BBE02B6A}" presName="ThreeNodes_1_text" presStyleLbl="node1" presStyleIdx="2" presStyleCnt="3">
        <dgm:presLayoutVars>
          <dgm:bulletEnabled val="1"/>
        </dgm:presLayoutVars>
      </dgm:prSet>
      <dgm:spPr/>
    </dgm:pt>
    <dgm:pt modelId="{29CD083B-95FF-48F1-9517-70870A6431CE}" type="pres">
      <dgm:prSet presAssocID="{DE5D9963-6289-4EEE-81EF-74C5BBE02B6A}" presName="ThreeNodes_2_text" presStyleLbl="node1" presStyleIdx="2" presStyleCnt="3">
        <dgm:presLayoutVars>
          <dgm:bulletEnabled val="1"/>
        </dgm:presLayoutVars>
      </dgm:prSet>
      <dgm:spPr/>
    </dgm:pt>
    <dgm:pt modelId="{2626840D-0D56-4740-AC2F-9F98FB9DD539}" type="pres">
      <dgm:prSet presAssocID="{DE5D9963-6289-4EEE-81EF-74C5BBE02B6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AF128283-3DC0-4ED3-B92A-372FAC67BC43}" type="presOf" srcId="{CB086C84-B959-4425-B303-021499AE3997}" destId="{F853A664-9A87-4208-98EE-8BFEED927FF4}" srcOrd="0" destOrd="0" presId="urn:microsoft.com/office/officeart/2005/8/layout/vProcess5"/>
    <dgm:cxn modelId="{A869B0FA-B94E-4C95-8028-702192A24346}" srcId="{DE5D9963-6289-4EEE-81EF-74C5BBE02B6A}" destId="{E13B159E-94E6-4862-9F44-454AF42BC8B6}" srcOrd="0" destOrd="0" parTransId="{4AF8ACA2-DF34-4AEC-B033-FCE992587884}" sibTransId="{35416995-56D3-4873-93B2-BE411AE04D76}"/>
    <dgm:cxn modelId="{6408616C-F53B-4849-A5BC-42AC364BFB6D}" type="presOf" srcId="{35416995-56D3-4873-93B2-BE411AE04D76}" destId="{F029D4B8-F12D-4996-8DB8-7B2615FA7EAA}" srcOrd="0" destOrd="0" presId="urn:microsoft.com/office/officeart/2005/8/layout/vProcess5"/>
    <dgm:cxn modelId="{386A9C81-48C6-46FB-A584-4760F1EDBCB9}" srcId="{DE5D9963-6289-4EEE-81EF-74C5BBE02B6A}" destId="{B237FD37-F274-4C35-BE97-FA5F5501E13D}" srcOrd="1" destOrd="0" parTransId="{96D580D0-DC9E-4894-89F4-CB7E36A75189}" sibTransId="{CB086C84-B959-4425-B303-021499AE3997}"/>
    <dgm:cxn modelId="{FC6AA7AF-D8BA-44BA-91D2-8651654FA1D1}" type="presOf" srcId="{E13B159E-94E6-4862-9F44-454AF42BC8B6}" destId="{DB4E6BC8-A04D-4194-8AC1-FF55260682BD}" srcOrd="0" destOrd="0" presId="urn:microsoft.com/office/officeart/2005/8/layout/vProcess5"/>
    <dgm:cxn modelId="{DC7C22B8-BD58-47D3-A0B0-09E2F0B990CC}" type="presOf" srcId="{ABFE54D5-BFD7-4D0F-BDCD-838CD8448FC8}" destId="{2626840D-0D56-4740-AC2F-9F98FB9DD539}" srcOrd="1" destOrd="0" presId="urn:microsoft.com/office/officeart/2005/8/layout/vProcess5"/>
    <dgm:cxn modelId="{262A80C2-CEE5-4098-9F16-11962D32AB6D}" type="presOf" srcId="{E13B159E-94E6-4862-9F44-454AF42BC8B6}" destId="{D2AE2266-AE49-4AA5-97FB-22346055CB0E}" srcOrd="1" destOrd="0" presId="urn:microsoft.com/office/officeart/2005/8/layout/vProcess5"/>
    <dgm:cxn modelId="{BA85A7E8-0DAE-470C-83FF-1236157B1B16}" type="presOf" srcId="{DE5D9963-6289-4EEE-81EF-74C5BBE02B6A}" destId="{F8BD0D8A-D2E9-4AFF-9178-A64B28898806}" srcOrd="0" destOrd="0" presId="urn:microsoft.com/office/officeart/2005/8/layout/vProcess5"/>
    <dgm:cxn modelId="{6BAED457-EDBC-4629-902F-63799B1D6941}" srcId="{DE5D9963-6289-4EEE-81EF-74C5BBE02B6A}" destId="{ABFE54D5-BFD7-4D0F-BDCD-838CD8448FC8}" srcOrd="2" destOrd="0" parTransId="{CB936FE1-CC3E-41EB-9DBB-B1781814FE06}" sibTransId="{74FE5416-BCC4-41B1-A43A-AD459D9F826E}"/>
    <dgm:cxn modelId="{7AE19CC1-5C10-4682-8EB8-213ADD16F9F8}" type="presOf" srcId="{ABFE54D5-BFD7-4D0F-BDCD-838CD8448FC8}" destId="{6EFFC0D4-6397-49CE-82BA-8661C820F5B6}" srcOrd="0" destOrd="0" presId="urn:microsoft.com/office/officeart/2005/8/layout/vProcess5"/>
    <dgm:cxn modelId="{5F0D195B-D1B6-4E8A-9350-DF34560441FD}" type="presOf" srcId="{B237FD37-F274-4C35-BE97-FA5F5501E13D}" destId="{29CD083B-95FF-48F1-9517-70870A6431CE}" srcOrd="1" destOrd="0" presId="urn:microsoft.com/office/officeart/2005/8/layout/vProcess5"/>
    <dgm:cxn modelId="{79E84FBB-A6EF-4837-82AB-9A04190774D8}" type="presOf" srcId="{B237FD37-F274-4C35-BE97-FA5F5501E13D}" destId="{F832FFFD-6076-4B67-BA28-1CEA13ACB129}" srcOrd="0" destOrd="0" presId="urn:microsoft.com/office/officeart/2005/8/layout/vProcess5"/>
    <dgm:cxn modelId="{51083E4D-EBD0-489D-A621-BE766514F124}" type="presParOf" srcId="{F8BD0D8A-D2E9-4AFF-9178-A64B28898806}" destId="{890C5CEA-397E-41ED-93E1-F19099BE84E7}" srcOrd="0" destOrd="0" presId="urn:microsoft.com/office/officeart/2005/8/layout/vProcess5"/>
    <dgm:cxn modelId="{08FB7738-6948-4740-9D2A-54BE4D40424B}" type="presParOf" srcId="{F8BD0D8A-D2E9-4AFF-9178-A64B28898806}" destId="{DB4E6BC8-A04D-4194-8AC1-FF55260682BD}" srcOrd="1" destOrd="0" presId="urn:microsoft.com/office/officeart/2005/8/layout/vProcess5"/>
    <dgm:cxn modelId="{F4B28958-8C48-46C8-9746-0B9CD29698D0}" type="presParOf" srcId="{F8BD0D8A-D2E9-4AFF-9178-A64B28898806}" destId="{F832FFFD-6076-4B67-BA28-1CEA13ACB129}" srcOrd="2" destOrd="0" presId="urn:microsoft.com/office/officeart/2005/8/layout/vProcess5"/>
    <dgm:cxn modelId="{E9C144F4-C2EB-456E-9F28-F795FAF3C03D}" type="presParOf" srcId="{F8BD0D8A-D2E9-4AFF-9178-A64B28898806}" destId="{6EFFC0D4-6397-49CE-82BA-8661C820F5B6}" srcOrd="3" destOrd="0" presId="urn:microsoft.com/office/officeart/2005/8/layout/vProcess5"/>
    <dgm:cxn modelId="{DBE4FF29-40A4-49CF-AC51-376041581791}" type="presParOf" srcId="{F8BD0D8A-D2E9-4AFF-9178-A64B28898806}" destId="{F029D4B8-F12D-4996-8DB8-7B2615FA7EAA}" srcOrd="4" destOrd="0" presId="urn:microsoft.com/office/officeart/2005/8/layout/vProcess5"/>
    <dgm:cxn modelId="{F93C0872-C0EF-4529-9453-ED6BDCE868CC}" type="presParOf" srcId="{F8BD0D8A-D2E9-4AFF-9178-A64B28898806}" destId="{F853A664-9A87-4208-98EE-8BFEED927FF4}" srcOrd="5" destOrd="0" presId="urn:microsoft.com/office/officeart/2005/8/layout/vProcess5"/>
    <dgm:cxn modelId="{43C32FD1-D4A2-47A8-963F-A3F3CD1C13C7}" type="presParOf" srcId="{F8BD0D8A-D2E9-4AFF-9178-A64B28898806}" destId="{D2AE2266-AE49-4AA5-97FB-22346055CB0E}" srcOrd="6" destOrd="0" presId="urn:microsoft.com/office/officeart/2005/8/layout/vProcess5"/>
    <dgm:cxn modelId="{3147CA71-3383-44EC-85D1-4320E9428933}" type="presParOf" srcId="{F8BD0D8A-D2E9-4AFF-9178-A64B28898806}" destId="{29CD083B-95FF-48F1-9517-70870A6431CE}" srcOrd="7" destOrd="0" presId="urn:microsoft.com/office/officeart/2005/8/layout/vProcess5"/>
    <dgm:cxn modelId="{C724A10B-0EFA-4771-BB3C-FB4900E74576}" type="presParOf" srcId="{F8BD0D8A-D2E9-4AFF-9178-A64B28898806}" destId="{2626840D-0D56-4740-AC2F-9F98FB9DD5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30D857B-138F-4793-9CEF-651B298B3A0F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D6A60219-A936-4818-92AC-835E4BD140DE}">
      <dgm:prSet phldrT="[Text]"/>
      <dgm:spPr/>
      <dgm:t>
        <a:bodyPr/>
        <a:lstStyle/>
        <a:p>
          <a:r>
            <a:rPr lang="en-US" dirty="0"/>
            <a:t>When will the pilot be implemented?</a:t>
          </a:r>
        </a:p>
      </dgm:t>
    </dgm:pt>
    <dgm:pt modelId="{F08056A9-CD75-459F-A64C-7A6B2D098B53}" type="parTrans" cxnId="{05E99881-6321-4230-AD08-A6490BB4627F}">
      <dgm:prSet/>
      <dgm:spPr/>
      <dgm:t>
        <a:bodyPr/>
        <a:lstStyle/>
        <a:p>
          <a:endParaRPr lang="en-US"/>
        </a:p>
      </dgm:t>
    </dgm:pt>
    <dgm:pt modelId="{02668E2E-246D-4CAA-94A6-1C1BB03D5C5A}" type="sibTrans" cxnId="{05E99881-6321-4230-AD08-A6490BB4627F}">
      <dgm:prSet/>
      <dgm:spPr/>
      <dgm:t>
        <a:bodyPr/>
        <a:lstStyle/>
        <a:p>
          <a:endParaRPr lang="en-US"/>
        </a:p>
      </dgm:t>
    </dgm:pt>
    <dgm:pt modelId="{BFCFB030-21A1-434A-9833-69C49A5B6DB4}">
      <dgm:prSet phldrT="[Text]"/>
      <dgm:spPr/>
      <dgm:t>
        <a:bodyPr/>
        <a:lstStyle/>
        <a:p>
          <a:r>
            <a:rPr lang="en-US" dirty="0"/>
            <a:t>Where will it be implemented? </a:t>
          </a:r>
        </a:p>
      </dgm:t>
    </dgm:pt>
    <dgm:pt modelId="{82D5127A-EB52-412B-8EBB-CB74F30DA8AC}" type="parTrans" cxnId="{AF623301-129F-4020-A0B5-BFF7FFC622C8}">
      <dgm:prSet/>
      <dgm:spPr/>
      <dgm:t>
        <a:bodyPr/>
        <a:lstStyle/>
        <a:p>
          <a:endParaRPr lang="en-US"/>
        </a:p>
      </dgm:t>
    </dgm:pt>
    <dgm:pt modelId="{C318A266-DB20-4C04-A910-189C7E6A353A}" type="sibTrans" cxnId="{AF623301-129F-4020-A0B5-BFF7FFC622C8}">
      <dgm:prSet/>
      <dgm:spPr/>
      <dgm:t>
        <a:bodyPr/>
        <a:lstStyle/>
        <a:p>
          <a:endParaRPr lang="en-US"/>
        </a:p>
      </dgm:t>
    </dgm:pt>
    <dgm:pt modelId="{706B6A81-862A-4F10-88FD-3F7D87D31FC1}">
      <dgm:prSet phldrT="[Text]"/>
      <dgm:spPr/>
      <dgm:t>
        <a:bodyPr/>
        <a:lstStyle/>
        <a:p>
          <a:r>
            <a:rPr lang="en-US" dirty="0"/>
            <a:t>What SEPs will require pre-enrollment verification?</a:t>
          </a:r>
        </a:p>
      </dgm:t>
    </dgm:pt>
    <dgm:pt modelId="{C814A63F-6E79-4A62-BD8E-7AC78DFF669D}" type="parTrans" cxnId="{35B9B142-78F1-45FE-94AC-964B1D2515AD}">
      <dgm:prSet/>
      <dgm:spPr/>
      <dgm:t>
        <a:bodyPr/>
        <a:lstStyle/>
        <a:p>
          <a:endParaRPr lang="en-US"/>
        </a:p>
      </dgm:t>
    </dgm:pt>
    <dgm:pt modelId="{B3E7A093-187D-427F-965B-DD18A7416C6C}" type="sibTrans" cxnId="{35B9B142-78F1-45FE-94AC-964B1D2515AD}">
      <dgm:prSet/>
      <dgm:spPr/>
      <dgm:t>
        <a:bodyPr/>
        <a:lstStyle/>
        <a:p>
          <a:endParaRPr lang="en-US"/>
        </a:p>
      </dgm:t>
    </dgm:pt>
    <dgm:pt modelId="{62B794F6-CF05-4568-B5B3-EEC04FE17D05}">
      <dgm:prSet/>
      <dgm:spPr/>
      <dgm:t>
        <a:bodyPr/>
        <a:lstStyle/>
        <a:p>
          <a:r>
            <a:rPr lang="en-US" dirty="0"/>
            <a:t>How will this affect enrollment? </a:t>
          </a:r>
        </a:p>
      </dgm:t>
    </dgm:pt>
    <dgm:pt modelId="{BB2AFEB8-13A8-4F4B-8E20-CBDB8021C5A3}" type="parTrans" cxnId="{939245DC-5DC6-41A6-8F64-567CEB0EB1F3}">
      <dgm:prSet/>
      <dgm:spPr/>
      <dgm:t>
        <a:bodyPr/>
        <a:lstStyle/>
        <a:p>
          <a:endParaRPr lang="en-US"/>
        </a:p>
      </dgm:t>
    </dgm:pt>
    <dgm:pt modelId="{FD7ECA73-3C5B-43A8-89F3-2F47A633DB68}" type="sibTrans" cxnId="{939245DC-5DC6-41A6-8F64-567CEB0EB1F3}">
      <dgm:prSet/>
      <dgm:spPr/>
      <dgm:t>
        <a:bodyPr/>
        <a:lstStyle/>
        <a:p>
          <a:endParaRPr lang="en-US"/>
        </a:p>
      </dgm:t>
    </dgm:pt>
    <dgm:pt modelId="{495545E4-8E10-4C82-BAD8-830205224882}">
      <dgm:prSet/>
      <dgm:spPr/>
      <dgm:t>
        <a:bodyPr/>
        <a:lstStyle/>
        <a:p>
          <a:r>
            <a:rPr lang="en-US" dirty="0"/>
            <a:t>What will the SEP enrollment process be?</a:t>
          </a:r>
        </a:p>
      </dgm:t>
    </dgm:pt>
    <dgm:pt modelId="{39B8B964-D107-4DE8-904B-0C1DAFCDA52C}" type="parTrans" cxnId="{B9FBCBC1-F389-4708-8732-3AA824B2E7A8}">
      <dgm:prSet/>
      <dgm:spPr/>
      <dgm:t>
        <a:bodyPr/>
        <a:lstStyle/>
        <a:p>
          <a:endParaRPr lang="en-US"/>
        </a:p>
      </dgm:t>
    </dgm:pt>
    <dgm:pt modelId="{1D3502F2-93EB-47D2-8C1D-E5F741ACF433}" type="sibTrans" cxnId="{B9FBCBC1-F389-4708-8732-3AA824B2E7A8}">
      <dgm:prSet/>
      <dgm:spPr/>
      <dgm:t>
        <a:bodyPr/>
        <a:lstStyle/>
        <a:p>
          <a:endParaRPr lang="en-US"/>
        </a:p>
      </dgm:t>
    </dgm:pt>
    <dgm:pt modelId="{B2AF525A-0200-454A-9B95-65B3B460DA7E}" type="pres">
      <dgm:prSet presAssocID="{130D857B-138F-4793-9CEF-651B298B3A0F}" presName="linear" presStyleCnt="0">
        <dgm:presLayoutVars>
          <dgm:dir/>
          <dgm:animLvl val="lvl"/>
          <dgm:resizeHandles val="exact"/>
        </dgm:presLayoutVars>
      </dgm:prSet>
      <dgm:spPr/>
    </dgm:pt>
    <dgm:pt modelId="{D85887E7-F7D0-4914-A9DC-36E65E5020A5}" type="pres">
      <dgm:prSet presAssocID="{D6A60219-A936-4818-92AC-835E4BD140DE}" presName="parentLin" presStyleCnt="0"/>
      <dgm:spPr/>
    </dgm:pt>
    <dgm:pt modelId="{CB833C92-0456-44E3-B51A-081E32606E78}" type="pres">
      <dgm:prSet presAssocID="{D6A60219-A936-4818-92AC-835E4BD140DE}" presName="parentLeftMargin" presStyleLbl="node1" presStyleIdx="0" presStyleCnt="5"/>
      <dgm:spPr/>
    </dgm:pt>
    <dgm:pt modelId="{498E2ACB-84A7-4659-898C-C5D5F9CD4A81}" type="pres">
      <dgm:prSet presAssocID="{D6A60219-A936-4818-92AC-835E4BD140D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4342D37-DF8A-4045-98CC-D7DF339510F0}" type="pres">
      <dgm:prSet presAssocID="{D6A60219-A936-4818-92AC-835E4BD140DE}" presName="negativeSpace" presStyleCnt="0"/>
      <dgm:spPr/>
    </dgm:pt>
    <dgm:pt modelId="{1B348009-707C-49E0-98A6-63B33450507F}" type="pres">
      <dgm:prSet presAssocID="{D6A60219-A936-4818-92AC-835E4BD140DE}" presName="childText" presStyleLbl="conFgAcc1" presStyleIdx="0" presStyleCnt="5">
        <dgm:presLayoutVars>
          <dgm:bulletEnabled val="1"/>
        </dgm:presLayoutVars>
      </dgm:prSet>
      <dgm:spPr/>
    </dgm:pt>
    <dgm:pt modelId="{119FEF2C-FE74-432A-8088-787CE170BE2E}" type="pres">
      <dgm:prSet presAssocID="{02668E2E-246D-4CAA-94A6-1C1BB03D5C5A}" presName="spaceBetweenRectangles" presStyleCnt="0"/>
      <dgm:spPr/>
    </dgm:pt>
    <dgm:pt modelId="{4133A18F-9384-4314-9CD8-258FDDAF31C0}" type="pres">
      <dgm:prSet presAssocID="{BFCFB030-21A1-434A-9833-69C49A5B6DB4}" presName="parentLin" presStyleCnt="0"/>
      <dgm:spPr/>
    </dgm:pt>
    <dgm:pt modelId="{29855EBF-A411-4FB5-B943-3F73A4254912}" type="pres">
      <dgm:prSet presAssocID="{BFCFB030-21A1-434A-9833-69C49A5B6DB4}" presName="parentLeftMargin" presStyleLbl="node1" presStyleIdx="0" presStyleCnt="5"/>
      <dgm:spPr/>
    </dgm:pt>
    <dgm:pt modelId="{C21402A4-E71A-455D-8D15-940A87D013E9}" type="pres">
      <dgm:prSet presAssocID="{BFCFB030-21A1-434A-9833-69C49A5B6DB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B51481B-9167-4569-8F8F-8152CA699064}" type="pres">
      <dgm:prSet presAssocID="{BFCFB030-21A1-434A-9833-69C49A5B6DB4}" presName="negativeSpace" presStyleCnt="0"/>
      <dgm:spPr/>
    </dgm:pt>
    <dgm:pt modelId="{6C7E99F8-64C4-4B74-B45E-BC2197663726}" type="pres">
      <dgm:prSet presAssocID="{BFCFB030-21A1-434A-9833-69C49A5B6DB4}" presName="childText" presStyleLbl="conFgAcc1" presStyleIdx="1" presStyleCnt="5">
        <dgm:presLayoutVars>
          <dgm:bulletEnabled val="1"/>
        </dgm:presLayoutVars>
      </dgm:prSet>
      <dgm:spPr/>
    </dgm:pt>
    <dgm:pt modelId="{C69D5D23-D6AC-462E-AC64-6CE894D4F854}" type="pres">
      <dgm:prSet presAssocID="{C318A266-DB20-4C04-A910-189C7E6A353A}" presName="spaceBetweenRectangles" presStyleCnt="0"/>
      <dgm:spPr/>
    </dgm:pt>
    <dgm:pt modelId="{D34D843E-1A28-4EFF-80A0-8B93C8961ACE}" type="pres">
      <dgm:prSet presAssocID="{706B6A81-862A-4F10-88FD-3F7D87D31FC1}" presName="parentLin" presStyleCnt="0"/>
      <dgm:spPr/>
    </dgm:pt>
    <dgm:pt modelId="{C2EFC0D6-5BFF-45E8-A18E-92F713AD26F4}" type="pres">
      <dgm:prSet presAssocID="{706B6A81-862A-4F10-88FD-3F7D87D31FC1}" presName="parentLeftMargin" presStyleLbl="node1" presStyleIdx="1" presStyleCnt="5"/>
      <dgm:spPr/>
    </dgm:pt>
    <dgm:pt modelId="{5E1D8A5F-38D9-417F-BB11-E8F31D20C664}" type="pres">
      <dgm:prSet presAssocID="{706B6A81-862A-4F10-88FD-3F7D87D31F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D31F17D-A094-4280-AECA-BDFF360EDCCC}" type="pres">
      <dgm:prSet presAssocID="{706B6A81-862A-4F10-88FD-3F7D87D31FC1}" presName="negativeSpace" presStyleCnt="0"/>
      <dgm:spPr/>
    </dgm:pt>
    <dgm:pt modelId="{66A63BB6-BFD4-44AD-8E04-E87FC00F2902}" type="pres">
      <dgm:prSet presAssocID="{706B6A81-862A-4F10-88FD-3F7D87D31FC1}" presName="childText" presStyleLbl="conFgAcc1" presStyleIdx="2" presStyleCnt="5">
        <dgm:presLayoutVars>
          <dgm:bulletEnabled val="1"/>
        </dgm:presLayoutVars>
      </dgm:prSet>
      <dgm:spPr/>
    </dgm:pt>
    <dgm:pt modelId="{D8026618-476D-400E-9D22-34515D94864E}" type="pres">
      <dgm:prSet presAssocID="{B3E7A093-187D-427F-965B-DD18A7416C6C}" presName="spaceBetweenRectangles" presStyleCnt="0"/>
      <dgm:spPr/>
    </dgm:pt>
    <dgm:pt modelId="{34BBB78C-6C5C-4656-8E2A-6CEEAB73841A}" type="pres">
      <dgm:prSet presAssocID="{62B794F6-CF05-4568-B5B3-EEC04FE17D05}" presName="parentLin" presStyleCnt="0"/>
      <dgm:spPr/>
    </dgm:pt>
    <dgm:pt modelId="{9FA38A37-662B-40AA-9A13-CE47A89D2590}" type="pres">
      <dgm:prSet presAssocID="{62B794F6-CF05-4568-B5B3-EEC04FE17D05}" presName="parentLeftMargin" presStyleLbl="node1" presStyleIdx="2" presStyleCnt="5"/>
      <dgm:spPr/>
    </dgm:pt>
    <dgm:pt modelId="{ED70F321-A6FA-475C-A15C-70140620F605}" type="pres">
      <dgm:prSet presAssocID="{62B794F6-CF05-4568-B5B3-EEC04FE17D0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560C9F9-76FB-41A8-8429-C73C25640313}" type="pres">
      <dgm:prSet presAssocID="{62B794F6-CF05-4568-B5B3-EEC04FE17D05}" presName="negativeSpace" presStyleCnt="0"/>
      <dgm:spPr/>
    </dgm:pt>
    <dgm:pt modelId="{EE8FCF0B-224E-4DB7-BDA4-04CA3F3192BB}" type="pres">
      <dgm:prSet presAssocID="{62B794F6-CF05-4568-B5B3-EEC04FE17D05}" presName="childText" presStyleLbl="conFgAcc1" presStyleIdx="3" presStyleCnt="5">
        <dgm:presLayoutVars>
          <dgm:bulletEnabled val="1"/>
        </dgm:presLayoutVars>
      </dgm:prSet>
      <dgm:spPr/>
    </dgm:pt>
    <dgm:pt modelId="{4C7BA2A3-1A05-4E44-A52E-0F9C3A2D8184}" type="pres">
      <dgm:prSet presAssocID="{FD7ECA73-3C5B-43A8-89F3-2F47A633DB68}" presName="spaceBetweenRectangles" presStyleCnt="0"/>
      <dgm:spPr/>
    </dgm:pt>
    <dgm:pt modelId="{0BB8E46C-B79D-469C-ABF1-5D87B169D171}" type="pres">
      <dgm:prSet presAssocID="{495545E4-8E10-4C82-BAD8-830205224882}" presName="parentLin" presStyleCnt="0"/>
      <dgm:spPr/>
    </dgm:pt>
    <dgm:pt modelId="{5134F0AE-432A-4C53-9C92-B2EF1163749F}" type="pres">
      <dgm:prSet presAssocID="{495545E4-8E10-4C82-BAD8-830205224882}" presName="parentLeftMargin" presStyleLbl="node1" presStyleIdx="3" presStyleCnt="5"/>
      <dgm:spPr/>
    </dgm:pt>
    <dgm:pt modelId="{1F9EEC63-DB19-490B-8C9C-9E4AD044BC33}" type="pres">
      <dgm:prSet presAssocID="{495545E4-8E10-4C82-BAD8-83020522488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9CC92ED-0D30-4D92-AABD-5CCD5C6D2F1F}" type="pres">
      <dgm:prSet presAssocID="{495545E4-8E10-4C82-BAD8-830205224882}" presName="negativeSpace" presStyleCnt="0"/>
      <dgm:spPr/>
    </dgm:pt>
    <dgm:pt modelId="{410E1435-89B1-4116-862C-126DF437CD7B}" type="pres">
      <dgm:prSet presAssocID="{495545E4-8E10-4C82-BAD8-83020522488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5E99881-6321-4230-AD08-A6490BB4627F}" srcId="{130D857B-138F-4793-9CEF-651B298B3A0F}" destId="{D6A60219-A936-4818-92AC-835E4BD140DE}" srcOrd="0" destOrd="0" parTransId="{F08056A9-CD75-459F-A64C-7A6B2D098B53}" sibTransId="{02668E2E-246D-4CAA-94A6-1C1BB03D5C5A}"/>
    <dgm:cxn modelId="{0008AED1-9B50-4830-83D2-8B95A4E10A4C}" type="presOf" srcId="{D6A60219-A936-4818-92AC-835E4BD140DE}" destId="{498E2ACB-84A7-4659-898C-C5D5F9CD4A81}" srcOrd="1" destOrd="0" presId="urn:microsoft.com/office/officeart/2005/8/layout/list1"/>
    <dgm:cxn modelId="{AF623301-129F-4020-A0B5-BFF7FFC622C8}" srcId="{130D857B-138F-4793-9CEF-651B298B3A0F}" destId="{BFCFB030-21A1-434A-9833-69C49A5B6DB4}" srcOrd="1" destOrd="0" parTransId="{82D5127A-EB52-412B-8EBB-CB74F30DA8AC}" sibTransId="{C318A266-DB20-4C04-A910-189C7E6A353A}"/>
    <dgm:cxn modelId="{1BFED2D4-7424-4D42-AA58-945DB605717E}" type="presOf" srcId="{D6A60219-A936-4818-92AC-835E4BD140DE}" destId="{CB833C92-0456-44E3-B51A-081E32606E78}" srcOrd="0" destOrd="0" presId="urn:microsoft.com/office/officeart/2005/8/layout/list1"/>
    <dgm:cxn modelId="{DE64AFC1-E2F3-4BC0-888E-52BA32CE05B5}" type="presOf" srcId="{BFCFB030-21A1-434A-9833-69C49A5B6DB4}" destId="{29855EBF-A411-4FB5-B943-3F73A4254912}" srcOrd="0" destOrd="0" presId="urn:microsoft.com/office/officeart/2005/8/layout/list1"/>
    <dgm:cxn modelId="{BEF45886-EE96-4C4A-8F31-6538EE37313D}" type="presOf" srcId="{62B794F6-CF05-4568-B5B3-EEC04FE17D05}" destId="{9FA38A37-662B-40AA-9A13-CE47A89D2590}" srcOrd="0" destOrd="0" presId="urn:microsoft.com/office/officeart/2005/8/layout/list1"/>
    <dgm:cxn modelId="{21F0ABAD-7B95-4902-B84E-7A692B6F7063}" type="presOf" srcId="{706B6A81-862A-4F10-88FD-3F7D87D31FC1}" destId="{C2EFC0D6-5BFF-45E8-A18E-92F713AD26F4}" srcOrd="0" destOrd="0" presId="urn:microsoft.com/office/officeart/2005/8/layout/list1"/>
    <dgm:cxn modelId="{B783E810-2900-4B22-B3CA-A32795A7968C}" type="presOf" srcId="{BFCFB030-21A1-434A-9833-69C49A5B6DB4}" destId="{C21402A4-E71A-455D-8D15-940A87D013E9}" srcOrd="1" destOrd="0" presId="urn:microsoft.com/office/officeart/2005/8/layout/list1"/>
    <dgm:cxn modelId="{6BB19F0D-AFA4-4E07-8B55-07F4B21F1787}" type="presOf" srcId="{495545E4-8E10-4C82-BAD8-830205224882}" destId="{5134F0AE-432A-4C53-9C92-B2EF1163749F}" srcOrd="0" destOrd="0" presId="urn:microsoft.com/office/officeart/2005/8/layout/list1"/>
    <dgm:cxn modelId="{9A54DAB9-F191-44D7-BC0F-8E2971775C03}" type="presOf" srcId="{495545E4-8E10-4C82-BAD8-830205224882}" destId="{1F9EEC63-DB19-490B-8C9C-9E4AD044BC33}" srcOrd="1" destOrd="0" presId="urn:microsoft.com/office/officeart/2005/8/layout/list1"/>
    <dgm:cxn modelId="{35B9B142-78F1-45FE-94AC-964B1D2515AD}" srcId="{130D857B-138F-4793-9CEF-651B298B3A0F}" destId="{706B6A81-862A-4F10-88FD-3F7D87D31FC1}" srcOrd="2" destOrd="0" parTransId="{C814A63F-6E79-4A62-BD8E-7AC78DFF669D}" sibTransId="{B3E7A093-187D-427F-965B-DD18A7416C6C}"/>
    <dgm:cxn modelId="{B9FBCBC1-F389-4708-8732-3AA824B2E7A8}" srcId="{130D857B-138F-4793-9CEF-651B298B3A0F}" destId="{495545E4-8E10-4C82-BAD8-830205224882}" srcOrd="4" destOrd="0" parTransId="{39B8B964-D107-4DE8-904B-0C1DAFCDA52C}" sibTransId="{1D3502F2-93EB-47D2-8C1D-E5F741ACF433}"/>
    <dgm:cxn modelId="{939245DC-5DC6-41A6-8F64-567CEB0EB1F3}" srcId="{130D857B-138F-4793-9CEF-651B298B3A0F}" destId="{62B794F6-CF05-4568-B5B3-EEC04FE17D05}" srcOrd="3" destOrd="0" parTransId="{BB2AFEB8-13A8-4F4B-8E20-CBDB8021C5A3}" sibTransId="{FD7ECA73-3C5B-43A8-89F3-2F47A633DB68}"/>
    <dgm:cxn modelId="{D045AFF2-AA2B-4E0F-B331-0BDD53FB0786}" type="presOf" srcId="{62B794F6-CF05-4568-B5B3-EEC04FE17D05}" destId="{ED70F321-A6FA-475C-A15C-70140620F605}" srcOrd="1" destOrd="0" presId="urn:microsoft.com/office/officeart/2005/8/layout/list1"/>
    <dgm:cxn modelId="{FF448290-FCBC-4FF5-94CC-27936780DE45}" type="presOf" srcId="{706B6A81-862A-4F10-88FD-3F7D87D31FC1}" destId="{5E1D8A5F-38D9-417F-BB11-E8F31D20C664}" srcOrd="1" destOrd="0" presId="urn:microsoft.com/office/officeart/2005/8/layout/list1"/>
    <dgm:cxn modelId="{935EF840-0038-445B-99B5-DD8B7A223830}" type="presOf" srcId="{130D857B-138F-4793-9CEF-651B298B3A0F}" destId="{B2AF525A-0200-454A-9B95-65B3B460DA7E}" srcOrd="0" destOrd="0" presId="urn:microsoft.com/office/officeart/2005/8/layout/list1"/>
    <dgm:cxn modelId="{4ECD8C7F-10A7-46D3-BD75-E312803083CB}" type="presParOf" srcId="{B2AF525A-0200-454A-9B95-65B3B460DA7E}" destId="{D85887E7-F7D0-4914-A9DC-36E65E5020A5}" srcOrd="0" destOrd="0" presId="urn:microsoft.com/office/officeart/2005/8/layout/list1"/>
    <dgm:cxn modelId="{52701AEE-AAF9-4EC1-B475-B5B8135FA156}" type="presParOf" srcId="{D85887E7-F7D0-4914-A9DC-36E65E5020A5}" destId="{CB833C92-0456-44E3-B51A-081E32606E78}" srcOrd="0" destOrd="0" presId="urn:microsoft.com/office/officeart/2005/8/layout/list1"/>
    <dgm:cxn modelId="{6D0D9F70-E1CF-4120-9AEA-CE73DAE0826E}" type="presParOf" srcId="{D85887E7-F7D0-4914-A9DC-36E65E5020A5}" destId="{498E2ACB-84A7-4659-898C-C5D5F9CD4A81}" srcOrd="1" destOrd="0" presId="urn:microsoft.com/office/officeart/2005/8/layout/list1"/>
    <dgm:cxn modelId="{8199C0D5-F615-4112-B800-4B4E65B8261E}" type="presParOf" srcId="{B2AF525A-0200-454A-9B95-65B3B460DA7E}" destId="{84342D37-DF8A-4045-98CC-D7DF339510F0}" srcOrd="1" destOrd="0" presId="urn:microsoft.com/office/officeart/2005/8/layout/list1"/>
    <dgm:cxn modelId="{6C5BEE6A-E7DD-4DAA-9B11-23C507CCB507}" type="presParOf" srcId="{B2AF525A-0200-454A-9B95-65B3B460DA7E}" destId="{1B348009-707C-49E0-98A6-63B33450507F}" srcOrd="2" destOrd="0" presId="urn:microsoft.com/office/officeart/2005/8/layout/list1"/>
    <dgm:cxn modelId="{F3F0E0CA-B0F1-4FA0-9022-D4B6368392E3}" type="presParOf" srcId="{B2AF525A-0200-454A-9B95-65B3B460DA7E}" destId="{119FEF2C-FE74-432A-8088-787CE170BE2E}" srcOrd="3" destOrd="0" presId="urn:microsoft.com/office/officeart/2005/8/layout/list1"/>
    <dgm:cxn modelId="{206078A7-2630-453D-B43E-9858E7C9F2BA}" type="presParOf" srcId="{B2AF525A-0200-454A-9B95-65B3B460DA7E}" destId="{4133A18F-9384-4314-9CD8-258FDDAF31C0}" srcOrd="4" destOrd="0" presId="urn:microsoft.com/office/officeart/2005/8/layout/list1"/>
    <dgm:cxn modelId="{0AD3414D-5789-4AB0-ACDF-A44B9D753B90}" type="presParOf" srcId="{4133A18F-9384-4314-9CD8-258FDDAF31C0}" destId="{29855EBF-A411-4FB5-B943-3F73A4254912}" srcOrd="0" destOrd="0" presId="urn:microsoft.com/office/officeart/2005/8/layout/list1"/>
    <dgm:cxn modelId="{8716BCCD-12C2-4F45-8D94-66E3C82A5F29}" type="presParOf" srcId="{4133A18F-9384-4314-9CD8-258FDDAF31C0}" destId="{C21402A4-E71A-455D-8D15-940A87D013E9}" srcOrd="1" destOrd="0" presId="urn:microsoft.com/office/officeart/2005/8/layout/list1"/>
    <dgm:cxn modelId="{D6E2000E-0D83-4BC7-8BDC-1C6793C6612D}" type="presParOf" srcId="{B2AF525A-0200-454A-9B95-65B3B460DA7E}" destId="{7B51481B-9167-4569-8F8F-8152CA699064}" srcOrd="5" destOrd="0" presId="urn:microsoft.com/office/officeart/2005/8/layout/list1"/>
    <dgm:cxn modelId="{B06E91C3-23DD-402F-B49E-3F0D1A73B964}" type="presParOf" srcId="{B2AF525A-0200-454A-9B95-65B3B460DA7E}" destId="{6C7E99F8-64C4-4B74-B45E-BC2197663726}" srcOrd="6" destOrd="0" presId="urn:microsoft.com/office/officeart/2005/8/layout/list1"/>
    <dgm:cxn modelId="{AEE72CA8-CB41-4EF1-B764-E44B12DDFDCF}" type="presParOf" srcId="{B2AF525A-0200-454A-9B95-65B3B460DA7E}" destId="{C69D5D23-D6AC-462E-AC64-6CE894D4F854}" srcOrd="7" destOrd="0" presId="urn:microsoft.com/office/officeart/2005/8/layout/list1"/>
    <dgm:cxn modelId="{39EE808A-B2B5-433B-A300-59A3B2BCDCF4}" type="presParOf" srcId="{B2AF525A-0200-454A-9B95-65B3B460DA7E}" destId="{D34D843E-1A28-4EFF-80A0-8B93C8961ACE}" srcOrd="8" destOrd="0" presId="urn:microsoft.com/office/officeart/2005/8/layout/list1"/>
    <dgm:cxn modelId="{4020EE4F-60AD-4616-A4DE-7F7A8FDDF66F}" type="presParOf" srcId="{D34D843E-1A28-4EFF-80A0-8B93C8961ACE}" destId="{C2EFC0D6-5BFF-45E8-A18E-92F713AD26F4}" srcOrd="0" destOrd="0" presId="urn:microsoft.com/office/officeart/2005/8/layout/list1"/>
    <dgm:cxn modelId="{C25349D5-97CA-4747-AC22-6389747DB363}" type="presParOf" srcId="{D34D843E-1A28-4EFF-80A0-8B93C8961ACE}" destId="{5E1D8A5F-38D9-417F-BB11-E8F31D20C664}" srcOrd="1" destOrd="0" presId="urn:microsoft.com/office/officeart/2005/8/layout/list1"/>
    <dgm:cxn modelId="{4D5AEF05-19C5-41F6-AC74-223E82B69655}" type="presParOf" srcId="{B2AF525A-0200-454A-9B95-65B3B460DA7E}" destId="{DD31F17D-A094-4280-AECA-BDFF360EDCCC}" srcOrd="9" destOrd="0" presId="urn:microsoft.com/office/officeart/2005/8/layout/list1"/>
    <dgm:cxn modelId="{2A9F39DE-BC58-4DFD-B816-81ADBEBE5F9A}" type="presParOf" srcId="{B2AF525A-0200-454A-9B95-65B3B460DA7E}" destId="{66A63BB6-BFD4-44AD-8E04-E87FC00F2902}" srcOrd="10" destOrd="0" presId="urn:microsoft.com/office/officeart/2005/8/layout/list1"/>
    <dgm:cxn modelId="{23011E04-1FD0-4786-AE77-BC42DB3F143A}" type="presParOf" srcId="{B2AF525A-0200-454A-9B95-65B3B460DA7E}" destId="{D8026618-476D-400E-9D22-34515D94864E}" srcOrd="11" destOrd="0" presId="urn:microsoft.com/office/officeart/2005/8/layout/list1"/>
    <dgm:cxn modelId="{8BCD2077-B3C7-436E-82B3-727E44C7F7CC}" type="presParOf" srcId="{B2AF525A-0200-454A-9B95-65B3B460DA7E}" destId="{34BBB78C-6C5C-4656-8E2A-6CEEAB73841A}" srcOrd="12" destOrd="0" presId="urn:microsoft.com/office/officeart/2005/8/layout/list1"/>
    <dgm:cxn modelId="{7D592AAF-52B4-47EC-AAE5-945A202A4986}" type="presParOf" srcId="{34BBB78C-6C5C-4656-8E2A-6CEEAB73841A}" destId="{9FA38A37-662B-40AA-9A13-CE47A89D2590}" srcOrd="0" destOrd="0" presId="urn:microsoft.com/office/officeart/2005/8/layout/list1"/>
    <dgm:cxn modelId="{803F3270-0EE4-404B-BFDC-F291427B9F99}" type="presParOf" srcId="{34BBB78C-6C5C-4656-8E2A-6CEEAB73841A}" destId="{ED70F321-A6FA-475C-A15C-70140620F605}" srcOrd="1" destOrd="0" presId="urn:microsoft.com/office/officeart/2005/8/layout/list1"/>
    <dgm:cxn modelId="{C830E69C-9A41-428A-A447-BE5CB455F27B}" type="presParOf" srcId="{B2AF525A-0200-454A-9B95-65B3B460DA7E}" destId="{F560C9F9-76FB-41A8-8429-C73C25640313}" srcOrd="13" destOrd="0" presId="urn:microsoft.com/office/officeart/2005/8/layout/list1"/>
    <dgm:cxn modelId="{B664DBC1-5687-480C-BD10-F553C0DC79B6}" type="presParOf" srcId="{B2AF525A-0200-454A-9B95-65B3B460DA7E}" destId="{EE8FCF0B-224E-4DB7-BDA4-04CA3F3192BB}" srcOrd="14" destOrd="0" presId="urn:microsoft.com/office/officeart/2005/8/layout/list1"/>
    <dgm:cxn modelId="{A2EBD325-E480-4D7C-8DDA-62EB4551285A}" type="presParOf" srcId="{B2AF525A-0200-454A-9B95-65B3B460DA7E}" destId="{4C7BA2A3-1A05-4E44-A52E-0F9C3A2D8184}" srcOrd="15" destOrd="0" presId="urn:microsoft.com/office/officeart/2005/8/layout/list1"/>
    <dgm:cxn modelId="{6D03A427-627E-4400-9A03-FB4ED24ACC07}" type="presParOf" srcId="{B2AF525A-0200-454A-9B95-65B3B460DA7E}" destId="{0BB8E46C-B79D-469C-ABF1-5D87B169D171}" srcOrd="16" destOrd="0" presId="urn:microsoft.com/office/officeart/2005/8/layout/list1"/>
    <dgm:cxn modelId="{69A45B9F-A8D7-4DF3-A204-C0A2F2DEB20F}" type="presParOf" srcId="{0BB8E46C-B79D-469C-ABF1-5D87B169D171}" destId="{5134F0AE-432A-4C53-9C92-B2EF1163749F}" srcOrd="0" destOrd="0" presId="urn:microsoft.com/office/officeart/2005/8/layout/list1"/>
    <dgm:cxn modelId="{94FC2C31-AFF7-4963-9962-8CBF4C0D9A72}" type="presParOf" srcId="{0BB8E46C-B79D-469C-ABF1-5D87B169D171}" destId="{1F9EEC63-DB19-490B-8C9C-9E4AD044BC33}" srcOrd="1" destOrd="0" presId="urn:microsoft.com/office/officeart/2005/8/layout/list1"/>
    <dgm:cxn modelId="{3F871F45-0FB8-4633-B57C-DC8B47EC2A93}" type="presParOf" srcId="{B2AF525A-0200-454A-9B95-65B3B460DA7E}" destId="{79CC92ED-0D30-4D92-AABD-5CCD5C6D2F1F}" srcOrd="17" destOrd="0" presId="urn:microsoft.com/office/officeart/2005/8/layout/list1"/>
    <dgm:cxn modelId="{371BECCC-2CCD-4ABD-93F8-A5158B64B6CE}" type="presParOf" srcId="{B2AF525A-0200-454A-9B95-65B3B460DA7E}" destId="{410E1435-89B1-4116-862C-126DF437CD7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4DE1F4A-9B83-4018-A00C-174415E398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ACF22B-125C-4615-B749-4A61869B4D02}">
      <dgm:prSet phldrT="[Text]"/>
      <dgm:spPr/>
      <dgm:t>
        <a:bodyPr/>
        <a:lstStyle/>
        <a:p>
          <a:r>
            <a:rPr lang="en-US" b="1" dirty="0"/>
            <a:t>Special Enrollment Periods</a:t>
          </a:r>
        </a:p>
      </dgm:t>
    </dgm:pt>
    <dgm:pt modelId="{EDD4F59E-76FF-4A58-9CB8-D2AAC7FBD407}" type="parTrans" cxnId="{2FA241D4-D122-4B9C-BBB4-C740DA74099F}">
      <dgm:prSet/>
      <dgm:spPr/>
      <dgm:t>
        <a:bodyPr/>
        <a:lstStyle/>
        <a:p>
          <a:endParaRPr lang="en-US"/>
        </a:p>
      </dgm:t>
    </dgm:pt>
    <dgm:pt modelId="{08962EAC-66BE-4934-BFFC-78400A05BCEE}" type="sibTrans" cxnId="{2FA241D4-D122-4B9C-BBB4-C740DA74099F}">
      <dgm:prSet/>
      <dgm:spPr/>
      <dgm:t>
        <a:bodyPr/>
        <a:lstStyle/>
        <a:p>
          <a:endParaRPr lang="en-US"/>
        </a:p>
      </dgm:t>
    </dgm:pt>
    <dgm:pt modelId="{065CBC41-500E-402D-8256-81342369A4D6}">
      <dgm:prSet phldrT="[Text]"/>
      <dgm:spPr/>
      <dgm:t>
        <a:bodyPr/>
        <a:lstStyle/>
        <a:p>
          <a:r>
            <a:rPr lang="en-US" b="1" dirty="0"/>
            <a:t>CHIP extension</a:t>
          </a:r>
        </a:p>
      </dgm:t>
    </dgm:pt>
    <dgm:pt modelId="{C6890F5A-FA37-4A3B-827F-6445578644B6}" type="parTrans" cxnId="{D358651E-227B-4A7F-9F40-5D66117ADEC2}">
      <dgm:prSet/>
      <dgm:spPr/>
      <dgm:t>
        <a:bodyPr/>
        <a:lstStyle/>
        <a:p>
          <a:endParaRPr lang="en-US"/>
        </a:p>
      </dgm:t>
    </dgm:pt>
    <dgm:pt modelId="{10558062-02FA-4D50-A3CF-A42C82435AB1}" type="sibTrans" cxnId="{D358651E-227B-4A7F-9F40-5D66117ADEC2}">
      <dgm:prSet/>
      <dgm:spPr/>
      <dgm:t>
        <a:bodyPr/>
        <a:lstStyle/>
        <a:p>
          <a:endParaRPr lang="en-US"/>
        </a:p>
      </dgm:t>
    </dgm:pt>
    <dgm:pt modelId="{9D041BD5-D763-4793-A97B-5364FCFBC930}">
      <dgm:prSet/>
      <dgm:spPr/>
      <dgm:t>
        <a:bodyPr/>
        <a:lstStyle/>
        <a:p>
          <a:r>
            <a:rPr lang="en-US" b="1" dirty="0"/>
            <a:t>Affordability</a:t>
          </a:r>
        </a:p>
      </dgm:t>
    </dgm:pt>
    <dgm:pt modelId="{89A4EDE2-A30D-40DA-9299-8A5E718ECBDF}" type="parTrans" cxnId="{646D2A27-C6A0-4277-BEC9-52F4CAC08281}">
      <dgm:prSet/>
      <dgm:spPr/>
      <dgm:t>
        <a:bodyPr/>
        <a:lstStyle/>
        <a:p>
          <a:endParaRPr lang="en-US"/>
        </a:p>
      </dgm:t>
    </dgm:pt>
    <dgm:pt modelId="{346395B7-E1D1-4B81-8316-5DB318D58E7C}" type="sibTrans" cxnId="{646D2A27-C6A0-4277-BEC9-52F4CAC08281}">
      <dgm:prSet/>
      <dgm:spPr/>
      <dgm:t>
        <a:bodyPr/>
        <a:lstStyle/>
        <a:p>
          <a:endParaRPr lang="en-US"/>
        </a:p>
      </dgm:t>
    </dgm:pt>
    <dgm:pt modelId="{89F2C630-9A08-4AD3-A9E4-1D53349E2FC2}">
      <dgm:prSet/>
      <dgm:spPr/>
      <dgm:t>
        <a:bodyPr/>
        <a:lstStyle/>
        <a:p>
          <a:r>
            <a:rPr lang="en-US" b="1" dirty="0"/>
            <a:t>Family Glitch</a:t>
          </a:r>
        </a:p>
      </dgm:t>
    </dgm:pt>
    <dgm:pt modelId="{2718F3E4-AD9D-4AAF-A8FA-BB4B6C10A0F3}" type="parTrans" cxnId="{87212A53-D641-47BF-BB64-43A4B514F0B6}">
      <dgm:prSet/>
      <dgm:spPr/>
    </dgm:pt>
    <dgm:pt modelId="{3494263D-EE92-4964-A739-BCDF8F919E6F}" type="sibTrans" cxnId="{87212A53-D641-47BF-BB64-43A4B514F0B6}">
      <dgm:prSet/>
      <dgm:spPr/>
    </dgm:pt>
    <dgm:pt modelId="{4F6FDD53-50BE-4828-92DC-48270B3C681A}" type="pres">
      <dgm:prSet presAssocID="{B4DE1F4A-9B83-4018-A00C-174415E39886}" presName="linear" presStyleCnt="0">
        <dgm:presLayoutVars>
          <dgm:dir/>
          <dgm:animLvl val="lvl"/>
          <dgm:resizeHandles val="exact"/>
        </dgm:presLayoutVars>
      </dgm:prSet>
      <dgm:spPr/>
    </dgm:pt>
    <dgm:pt modelId="{FA4D7483-1287-40F3-BBD0-0D9205724F83}" type="pres">
      <dgm:prSet presAssocID="{46ACF22B-125C-4615-B749-4A61869B4D02}" presName="parentLin" presStyleCnt="0"/>
      <dgm:spPr/>
    </dgm:pt>
    <dgm:pt modelId="{7881AC0E-8072-42EC-811E-92F7FA930D1B}" type="pres">
      <dgm:prSet presAssocID="{46ACF22B-125C-4615-B749-4A61869B4D02}" presName="parentLeftMargin" presStyleLbl="node1" presStyleIdx="0" presStyleCnt="4"/>
      <dgm:spPr/>
    </dgm:pt>
    <dgm:pt modelId="{F68D14C4-9A75-416B-AA1C-F5E71E83643F}" type="pres">
      <dgm:prSet presAssocID="{46ACF22B-125C-4615-B749-4A61869B4D0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AA3995D-C933-48EF-B29A-E7B77F89BBFE}" type="pres">
      <dgm:prSet presAssocID="{46ACF22B-125C-4615-B749-4A61869B4D02}" presName="negativeSpace" presStyleCnt="0"/>
      <dgm:spPr/>
    </dgm:pt>
    <dgm:pt modelId="{9AD41FF0-4BF8-4042-827C-A8C369B5EA6E}" type="pres">
      <dgm:prSet presAssocID="{46ACF22B-125C-4615-B749-4A61869B4D02}" presName="childText" presStyleLbl="conFgAcc1" presStyleIdx="0" presStyleCnt="4">
        <dgm:presLayoutVars>
          <dgm:bulletEnabled val="1"/>
        </dgm:presLayoutVars>
      </dgm:prSet>
      <dgm:spPr/>
    </dgm:pt>
    <dgm:pt modelId="{D6BB4C5B-F124-4537-A85D-123AAF05A840}" type="pres">
      <dgm:prSet presAssocID="{08962EAC-66BE-4934-BFFC-78400A05BCEE}" presName="spaceBetweenRectangles" presStyleCnt="0"/>
      <dgm:spPr/>
    </dgm:pt>
    <dgm:pt modelId="{4B59E9DB-A8D3-419D-815C-131B071F3171}" type="pres">
      <dgm:prSet presAssocID="{065CBC41-500E-402D-8256-81342369A4D6}" presName="parentLin" presStyleCnt="0"/>
      <dgm:spPr/>
    </dgm:pt>
    <dgm:pt modelId="{B6C8F904-A22B-410B-A671-C47F1AEF05ED}" type="pres">
      <dgm:prSet presAssocID="{065CBC41-500E-402D-8256-81342369A4D6}" presName="parentLeftMargin" presStyleLbl="node1" presStyleIdx="0" presStyleCnt="4"/>
      <dgm:spPr/>
    </dgm:pt>
    <dgm:pt modelId="{688D438A-4529-42BC-A9EA-F772D8E66781}" type="pres">
      <dgm:prSet presAssocID="{065CBC41-500E-402D-8256-81342369A4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6A1647-3C4C-4631-8611-AAC21FD7860C}" type="pres">
      <dgm:prSet presAssocID="{065CBC41-500E-402D-8256-81342369A4D6}" presName="negativeSpace" presStyleCnt="0"/>
      <dgm:spPr/>
    </dgm:pt>
    <dgm:pt modelId="{ED951790-5409-46E0-AF7F-2DCE727F4332}" type="pres">
      <dgm:prSet presAssocID="{065CBC41-500E-402D-8256-81342369A4D6}" presName="childText" presStyleLbl="conFgAcc1" presStyleIdx="1" presStyleCnt="4">
        <dgm:presLayoutVars>
          <dgm:bulletEnabled val="1"/>
        </dgm:presLayoutVars>
      </dgm:prSet>
      <dgm:spPr/>
    </dgm:pt>
    <dgm:pt modelId="{C7F56284-AA5B-46B1-8A4C-9339A8ABFE7B}" type="pres">
      <dgm:prSet presAssocID="{10558062-02FA-4D50-A3CF-A42C82435AB1}" presName="spaceBetweenRectangles" presStyleCnt="0"/>
      <dgm:spPr/>
    </dgm:pt>
    <dgm:pt modelId="{D9D7820E-CA35-4BAB-A403-58E36A3C22E5}" type="pres">
      <dgm:prSet presAssocID="{89F2C630-9A08-4AD3-A9E4-1D53349E2FC2}" presName="parentLin" presStyleCnt="0"/>
      <dgm:spPr/>
    </dgm:pt>
    <dgm:pt modelId="{C0A208D6-8EFF-41EF-ADAB-42118CD86109}" type="pres">
      <dgm:prSet presAssocID="{89F2C630-9A08-4AD3-A9E4-1D53349E2FC2}" presName="parentLeftMargin" presStyleLbl="node1" presStyleIdx="1" presStyleCnt="4"/>
      <dgm:spPr/>
    </dgm:pt>
    <dgm:pt modelId="{60C605D6-3051-4097-BE2D-84C7C9E43637}" type="pres">
      <dgm:prSet presAssocID="{89F2C630-9A08-4AD3-A9E4-1D53349E2FC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6A1DC3A-27D0-41D1-BAE2-2E21C845B19D}" type="pres">
      <dgm:prSet presAssocID="{89F2C630-9A08-4AD3-A9E4-1D53349E2FC2}" presName="negativeSpace" presStyleCnt="0"/>
      <dgm:spPr/>
    </dgm:pt>
    <dgm:pt modelId="{CD1E4FC6-1DE1-4607-ADFB-EFE91C9D783C}" type="pres">
      <dgm:prSet presAssocID="{89F2C630-9A08-4AD3-A9E4-1D53349E2FC2}" presName="childText" presStyleLbl="conFgAcc1" presStyleIdx="2" presStyleCnt="4">
        <dgm:presLayoutVars>
          <dgm:bulletEnabled val="1"/>
        </dgm:presLayoutVars>
      </dgm:prSet>
      <dgm:spPr/>
    </dgm:pt>
    <dgm:pt modelId="{E6EE1086-A19D-41AE-BA1B-EE2DCF18F191}" type="pres">
      <dgm:prSet presAssocID="{3494263D-EE92-4964-A739-BCDF8F919E6F}" presName="spaceBetweenRectangles" presStyleCnt="0"/>
      <dgm:spPr/>
    </dgm:pt>
    <dgm:pt modelId="{78E91564-A7FC-4609-82C3-3A62C8ECE1DC}" type="pres">
      <dgm:prSet presAssocID="{9D041BD5-D763-4793-A97B-5364FCFBC930}" presName="parentLin" presStyleCnt="0"/>
      <dgm:spPr/>
    </dgm:pt>
    <dgm:pt modelId="{C378600A-02A2-40A3-A2D1-F13931A2556E}" type="pres">
      <dgm:prSet presAssocID="{9D041BD5-D763-4793-A97B-5364FCFBC930}" presName="parentLeftMargin" presStyleLbl="node1" presStyleIdx="2" presStyleCnt="4"/>
      <dgm:spPr/>
    </dgm:pt>
    <dgm:pt modelId="{11163C8C-5063-4456-8E09-3365CE496289}" type="pres">
      <dgm:prSet presAssocID="{9D041BD5-D763-4793-A97B-5364FCFBC93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5ED7F03-8BFF-482D-BA74-991F3A48DB77}" type="pres">
      <dgm:prSet presAssocID="{9D041BD5-D763-4793-A97B-5364FCFBC930}" presName="negativeSpace" presStyleCnt="0"/>
      <dgm:spPr/>
    </dgm:pt>
    <dgm:pt modelId="{8242E5AE-CA84-4EA3-9011-E842FADC2035}" type="pres">
      <dgm:prSet presAssocID="{9D041BD5-D763-4793-A97B-5364FCFBC93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E5FC328-0D20-4194-BCC4-F0FEFC45E6FD}" type="presOf" srcId="{89F2C630-9A08-4AD3-A9E4-1D53349E2FC2}" destId="{C0A208D6-8EFF-41EF-ADAB-42118CD86109}" srcOrd="0" destOrd="0" presId="urn:microsoft.com/office/officeart/2005/8/layout/list1"/>
    <dgm:cxn modelId="{2FA241D4-D122-4B9C-BBB4-C740DA74099F}" srcId="{B4DE1F4A-9B83-4018-A00C-174415E39886}" destId="{46ACF22B-125C-4615-B749-4A61869B4D02}" srcOrd="0" destOrd="0" parTransId="{EDD4F59E-76FF-4A58-9CB8-D2AAC7FBD407}" sibTransId="{08962EAC-66BE-4934-BFFC-78400A05BCEE}"/>
    <dgm:cxn modelId="{EE71FFD3-0FA5-4FBF-AFCE-867961E070C3}" type="presOf" srcId="{89F2C630-9A08-4AD3-A9E4-1D53349E2FC2}" destId="{60C605D6-3051-4097-BE2D-84C7C9E43637}" srcOrd="1" destOrd="0" presId="urn:microsoft.com/office/officeart/2005/8/layout/list1"/>
    <dgm:cxn modelId="{80AA9B72-8F09-4513-85E6-29A22B92C088}" type="presOf" srcId="{065CBC41-500E-402D-8256-81342369A4D6}" destId="{688D438A-4529-42BC-A9EA-F772D8E66781}" srcOrd="1" destOrd="0" presId="urn:microsoft.com/office/officeart/2005/8/layout/list1"/>
    <dgm:cxn modelId="{86B03948-FE92-4AC9-8919-F8AFDA61E6A6}" type="presOf" srcId="{B4DE1F4A-9B83-4018-A00C-174415E39886}" destId="{4F6FDD53-50BE-4828-92DC-48270B3C681A}" srcOrd="0" destOrd="0" presId="urn:microsoft.com/office/officeart/2005/8/layout/list1"/>
    <dgm:cxn modelId="{646D2A27-C6A0-4277-BEC9-52F4CAC08281}" srcId="{B4DE1F4A-9B83-4018-A00C-174415E39886}" destId="{9D041BD5-D763-4793-A97B-5364FCFBC930}" srcOrd="3" destOrd="0" parTransId="{89A4EDE2-A30D-40DA-9299-8A5E718ECBDF}" sibTransId="{346395B7-E1D1-4B81-8316-5DB318D58E7C}"/>
    <dgm:cxn modelId="{516054F0-3002-49CA-BC29-908BB1E4E7AF}" type="presOf" srcId="{9D041BD5-D763-4793-A97B-5364FCFBC930}" destId="{C378600A-02A2-40A3-A2D1-F13931A2556E}" srcOrd="0" destOrd="0" presId="urn:microsoft.com/office/officeart/2005/8/layout/list1"/>
    <dgm:cxn modelId="{6B7A44E6-93D6-4D2B-A541-ED9BF9795BAE}" type="presOf" srcId="{46ACF22B-125C-4615-B749-4A61869B4D02}" destId="{7881AC0E-8072-42EC-811E-92F7FA930D1B}" srcOrd="0" destOrd="0" presId="urn:microsoft.com/office/officeart/2005/8/layout/list1"/>
    <dgm:cxn modelId="{924798B9-252F-42CE-9C19-3B9CC7011FDD}" type="presOf" srcId="{9D041BD5-D763-4793-A97B-5364FCFBC930}" destId="{11163C8C-5063-4456-8E09-3365CE496289}" srcOrd="1" destOrd="0" presId="urn:microsoft.com/office/officeart/2005/8/layout/list1"/>
    <dgm:cxn modelId="{5D107DE4-A24A-43F2-9A47-6CB2361E455D}" type="presOf" srcId="{065CBC41-500E-402D-8256-81342369A4D6}" destId="{B6C8F904-A22B-410B-A671-C47F1AEF05ED}" srcOrd="0" destOrd="0" presId="urn:microsoft.com/office/officeart/2005/8/layout/list1"/>
    <dgm:cxn modelId="{D358651E-227B-4A7F-9F40-5D66117ADEC2}" srcId="{B4DE1F4A-9B83-4018-A00C-174415E39886}" destId="{065CBC41-500E-402D-8256-81342369A4D6}" srcOrd="1" destOrd="0" parTransId="{C6890F5A-FA37-4A3B-827F-6445578644B6}" sibTransId="{10558062-02FA-4D50-A3CF-A42C82435AB1}"/>
    <dgm:cxn modelId="{458FEFF0-4B06-4896-A842-EAC54C2EDFDD}" type="presOf" srcId="{46ACF22B-125C-4615-B749-4A61869B4D02}" destId="{F68D14C4-9A75-416B-AA1C-F5E71E83643F}" srcOrd="1" destOrd="0" presId="urn:microsoft.com/office/officeart/2005/8/layout/list1"/>
    <dgm:cxn modelId="{87212A53-D641-47BF-BB64-43A4B514F0B6}" srcId="{B4DE1F4A-9B83-4018-A00C-174415E39886}" destId="{89F2C630-9A08-4AD3-A9E4-1D53349E2FC2}" srcOrd="2" destOrd="0" parTransId="{2718F3E4-AD9D-4AAF-A8FA-BB4B6C10A0F3}" sibTransId="{3494263D-EE92-4964-A739-BCDF8F919E6F}"/>
    <dgm:cxn modelId="{0088C048-17D9-42A3-99CC-69BE8553149B}" type="presParOf" srcId="{4F6FDD53-50BE-4828-92DC-48270B3C681A}" destId="{FA4D7483-1287-40F3-BBD0-0D9205724F83}" srcOrd="0" destOrd="0" presId="urn:microsoft.com/office/officeart/2005/8/layout/list1"/>
    <dgm:cxn modelId="{27A3079E-92D0-4EC1-96C4-7B44022394A3}" type="presParOf" srcId="{FA4D7483-1287-40F3-BBD0-0D9205724F83}" destId="{7881AC0E-8072-42EC-811E-92F7FA930D1B}" srcOrd="0" destOrd="0" presId="urn:microsoft.com/office/officeart/2005/8/layout/list1"/>
    <dgm:cxn modelId="{1B82E636-4030-46F2-A82C-1954EA9BD469}" type="presParOf" srcId="{FA4D7483-1287-40F3-BBD0-0D9205724F83}" destId="{F68D14C4-9A75-416B-AA1C-F5E71E83643F}" srcOrd="1" destOrd="0" presId="urn:microsoft.com/office/officeart/2005/8/layout/list1"/>
    <dgm:cxn modelId="{DE99F0D6-2617-4E1C-8862-DD74B271A01F}" type="presParOf" srcId="{4F6FDD53-50BE-4828-92DC-48270B3C681A}" destId="{0AA3995D-C933-48EF-B29A-E7B77F89BBFE}" srcOrd="1" destOrd="0" presId="urn:microsoft.com/office/officeart/2005/8/layout/list1"/>
    <dgm:cxn modelId="{D19D5140-CE13-4ECC-A8E5-88339AAA3DF3}" type="presParOf" srcId="{4F6FDD53-50BE-4828-92DC-48270B3C681A}" destId="{9AD41FF0-4BF8-4042-827C-A8C369B5EA6E}" srcOrd="2" destOrd="0" presId="urn:microsoft.com/office/officeart/2005/8/layout/list1"/>
    <dgm:cxn modelId="{8E2DCF3E-021E-4DE5-B3F9-B94EB2AFA8BF}" type="presParOf" srcId="{4F6FDD53-50BE-4828-92DC-48270B3C681A}" destId="{D6BB4C5B-F124-4537-A85D-123AAF05A840}" srcOrd="3" destOrd="0" presId="urn:microsoft.com/office/officeart/2005/8/layout/list1"/>
    <dgm:cxn modelId="{7D747502-CCB7-4B84-BCC2-6BBA956F13BD}" type="presParOf" srcId="{4F6FDD53-50BE-4828-92DC-48270B3C681A}" destId="{4B59E9DB-A8D3-419D-815C-131B071F3171}" srcOrd="4" destOrd="0" presId="urn:microsoft.com/office/officeart/2005/8/layout/list1"/>
    <dgm:cxn modelId="{0CE69D92-0DE6-4C05-848A-BB036510DF9A}" type="presParOf" srcId="{4B59E9DB-A8D3-419D-815C-131B071F3171}" destId="{B6C8F904-A22B-410B-A671-C47F1AEF05ED}" srcOrd="0" destOrd="0" presId="urn:microsoft.com/office/officeart/2005/8/layout/list1"/>
    <dgm:cxn modelId="{F4479187-F111-4C2F-A417-12E41308A2B9}" type="presParOf" srcId="{4B59E9DB-A8D3-419D-815C-131B071F3171}" destId="{688D438A-4529-42BC-A9EA-F772D8E66781}" srcOrd="1" destOrd="0" presId="urn:microsoft.com/office/officeart/2005/8/layout/list1"/>
    <dgm:cxn modelId="{867E9E39-D6BE-4BB9-95D4-94650C8B27A7}" type="presParOf" srcId="{4F6FDD53-50BE-4828-92DC-48270B3C681A}" destId="{D56A1647-3C4C-4631-8611-AAC21FD7860C}" srcOrd="5" destOrd="0" presId="urn:microsoft.com/office/officeart/2005/8/layout/list1"/>
    <dgm:cxn modelId="{9B2FA496-A44A-46B0-A20C-16B0EAA52733}" type="presParOf" srcId="{4F6FDD53-50BE-4828-92DC-48270B3C681A}" destId="{ED951790-5409-46E0-AF7F-2DCE727F4332}" srcOrd="6" destOrd="0" presId="urn:microsoft.com/office/officeart/2005/8/layout/list1"/>
    <dgm:cxn modelId="{D84ADDA2-896E-4B38-8699-4498D98673D1}" type="presParOf" srcId="{4F6FDD53-50BE-4828-92DC-48270B3C681A}" destId="{C7F56284-AA5B-46B1-8A4C-9339A8ABFE7B}" srcOrd="7" destOrd="0" presId="urn:microsoft.com/office/officeart/2005/8/layout/list1"/>
    <dgm:cxn modelId="{862B7107-CD93-49A3-8C26-1DDEFFFAD07C}" type="presParOf" srcId="{4F6FDD53-50BE-4828-92DC-48270B3C681A}" destId="{D9D7820E-CA35-4BAB-A403-58E36A3C22E5}" srcOrd="8" destOrd="0" presId="urn:microsoft.com/office/officeart/2005/8/layout/list1"/>
    <dgm:cxn modelId="{056101DB-2C3D-424B-B78B-4D41F4499FD2}" type="presParOf" srcId="{D9D7820E-CA35-4BAB-A403-58E36A3C22E5}" destId="{C0A208D6-8EFF-41EF-ADAB-42118CD86109}" srcOrd="0" destOrd="0" presId="urn:microsoft.com/office/officeart/2005/8/layout/list1"/>
    <dgm:cxn modelId="{7314D7AA-F56F-4506-AD7E-6F4E0AA7E5F1}" type="presParOf" srcId="{D9D7820E-CA35-4BAB-A403-58E36A3C22E5}" destId="{60C605D6-3051-4097-BE2D-84C7C9E43637}" srcOrd="1" destOrd="0" presId="urn:microsoft.com/office/officeart/2005/8/layout/list1"/>
    <dgm:cxn modelId="{588CAF6C-0E83-4CFE-9380-8D2B3DAA2688}" type="presParOf" srcId="{4F6FDD53-50BE-4828-92DC-48270B3C681A}" destId="{B6A1DC3A-27D0-41D1-BAE2-2E21C845B19D}" srcOrd="9" destOrd="0" presId="urn:microsoft.com/office/officeart/2005/8/layout/list1"/>
    <dgm:cxn modelId="{C4F2ED6A-5A87-4C4A-800A-BFBF66EB07F5}" type="presParOf" srcId="{4F6FDD53-50BE-4828-92DC-48270B3C681A}" destId="{CD1E4FC6-1DE1-4607-ADFB-EFE91C9D783C}" srcOrd="10" destOrd="0" presId="urn:microsoft.com/office/officeart/2005/8/layout/list1"/>
    <dgm:cxn modelId="{0F9A597F-9DD5-4455-B511-DFB00315CF57}" type="presParOf" srcId="{4F6FDD53-50BE-4828-92DC-48270B3C681A}" destId="{E6EE1086-A19D-41AE-BA1B-EE2DCF18F191}" srcOrd="11" destOrd="0" presId="urn:microsoft.com/office/officeart/2005/8/layout/list1"/>
    <dgm:cxn modelId="{CDA78B58-C773-420C-907E-40B693197A59}" type="presParOf" srcId="{4F6FDD53-50BE-4828-92DC-48270B3C681A}" destId="{78E91564-A7FC-4609-82C3-3A62C8ECE1DC}" srcOrd="12" destOrd="0" presId="urn:microsoft.com/office/officeart/2005/8/layout/list1"/>
    <dgm:cxn modelId="{8F6B8DB4-0BF4-41EB-9D92-A41FAA437B85}" type="presParOf" srcId="{78E91564-A7FC-4609-82C3-3A62C8ECE1DC}" destId="{C378600A-02A2-40A3-A2D1-F13931A2556E}" srcOrd="0" destOrd="0" presId="urn:microsoft.com/office/officeart/2005/8/layout/list1"/>
    <dgm:cxn modelId="{57E84810-70CB-48F8-89C1-B9E723A96B18}" type="presParOf" srcId="{78E91564-A7FC-4609-82C3-3A62C8ECE1DC}" destId="{11163C8C-5063-4456-8E09-3365CE496289}" srcOrd="1" destOrd="0" presId="urn:microsoft.com/office/officeart/2005/8/layout/list1"/>
    <dgm:cxn modelId="{99A36F09-1CE3-4F87-AF57-9A835E047DB7}" type="presParOf" srcId="{4F6FDD53-50BE-4828-92DC-48270B3C681A}" destId="{E5ED7F03-8BFF-482D-BA74-991F3A48DB77}" srcOrd="13" destOrd="0" presId="urn:microsoft.com/office/officeart/2005/8/layout/list1"/>
    <dgm:cxn modelId="{84B83C46-6F02-4772-8A2D-4A42F42B8ED2}" type="presParOf" srcId="{4F6FDD53-50BE-4828-92DC-48270B3C681A}" destId="{8242E5AE-CA84-4EA3-9011-E842FADC203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51B099-0DEE-4CF5-BA73-2B518FBE2D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F3B11E-F2A1-434F-B0DE-D491BD38A276}">
      <dgm:prSet phldrT="[Text]" custT="1"/>
      <dgm:spPr/>
      <dgm:t>
        <a:bodyPr/>
        <a:lstStyle/>
        <a:p>
          <a:r>
            <a:rPr lang="en-US" sz="1800" b="1" dirty="0"/>
            <a:t>77% received financial assistance</a:t>
          </a:r>
        </a:p>
      </dgm:t>
    </dgm:pt>
    <dgm:pt modelId="{3DF8DB31-2488-42FB-B911-246C8E085B2F}" type="parTrans" cxnId="{53448609-B2B4-45A2-A0D5-D9449CA83F74}">
      <dgm:prSet/>
      <dgm:spPr/>
      <dgm:t>
        <a:bodyPr/>
        <a:lstStyle/>
        <a:p>
          <a:endParaRPr lang="en-US"/>
        </a:p>
      </dgm:t>
    </dgm:pt>
    <dgm:pt modelId="{E0FF5CC6-D915-426E-9AA8-9DFAFAD7C7A7}" type="sibTrans" cxnId="{53448609-B2B4-45A2-A0D5-D9449CA83F74}">
      <dgm:prSet/>
      <dgm:spPr/>
      <dgm:t>
        <a:bodyPr/>
        <a:lstStyle/>
        <a:p>
          <a:endParaRPr lang="en-US"/>
        </a:p>
      </dgm:t>
    </dgm:pt>
    <dgm:pt modelId="{05DD498F-7992-40F1-B16E-C38ACA3F2C40}">
      <dgm:prSet phldrT="[Text]" custT="1"/>
      <dgm:spPr/>
      <dgm:t>
        <a:bodyPr/>
        <a:lstStyle/>
        <a:p>
          <a:r>
            <a:rPr lang="en-US" sz="1800" b="1" dirty="0"/>
            <a:t>51% received cost sharing reductions</a:t>
          </a:r>
        </a:p>
      </dgm:t>
    </dgm:pt>
    <dgm:pt modelId="{41B31FDF-7913-431C-8056-B99FC7911813}" type="parTrans" cxnId="{CA1B1863-019A-4A86-B147-D3D145065CD0}">
      <dgm:prSet/>
      <dgm:spPr/>
      <dgm:t>
        <a:bodyPr/>
        <a:lstStyle/>
        <a:p>
          <a:endParaRPr lang="en-US"/>
        </a:p>
      </dgm:t>
    </dgm:pt>
    <dgm:pt modelId="{A205A5FB-D96E-427D-B562-92BE81824D92}" type="sibTrans" cxnId="{CA1B1863-019A-4A86-B147-D3D145065CD0}">
      <dgm:prSet/>
      <dgm:spPr/>
      <dgm:t>
        <a:bodyPr/>
        <a:lstStyle/>
        <a:p>
          <a:endParaRPr lang="en-US"/>
        </a:p>
      </dgm:t>
    </dgm:pt>
    <dgm:pt modelId="{0F250736-6F1E-4C2F-88E3-C782E8992C15}" type="pres">
      <dgm:prSet presAssocID="{AA51B099-0DEE-4CF5-BA73-2B518FBE2D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8C49D8-CC00-457D-8C28-2B51C3DDC4CC}" type="pres">
      <dgm:prSet presAssocID="{9DF3B11E-F2A1-434F-B0DE-D491BD38A276}" presName="hierRoot1" presStyleCnt="0">
        <dgm:presLayoutVars>
          <dgm:hierBranch val="init"/>
        </dgm:presLayoutVars>
      </dgm:prSet>
      <dgm:spPr/>
    </dgm:pt>
    <dgm:pt modelId="{11D39FE2-5CC4-4C61-AD39-ED4F9B7479AB}" type="pres">
      <dgm:prSet presAssocID="{9DF3B11E-F2A1-434F-B0DE-D491BD38A276}" presName="rootComposite1" presStyleCnt="0"/>
      <dgm:spPr/>
    </dgm:pt>
    <dgm:pt modelId="{D0B86FAD-FDC1-43FF-9FC6-205AA85B66A6}" type="pres">
      <dgm:prSet presAssocID="{9DF3B11E-F2A1-434F-B0DE-D491BD38A276}" presName="rootText1" presStyleLbl="node0" presStyleIdx="0" presStyleCnt="1">
        <dgm:presLayoutVars>
          <dgm:chPref val="3"/>
        </dgm:presLayoutVars>
      </dgm:prSet>
      <dgm:spPr/>
    </dgm:pt>
    <dgm:pt modelId="{EE3E3AF3-0790-4163-8623-E4D52859E3B7}" type="pres">
      <dgm:prSet presAssocID="{9DF3B11E-F2A1-434F-B0DE-D491BD38A276}" presName="rootConnector1" presStyleLbl="node1" presStyleIdx="0" presStyleCnt="0"/>
      <dgm:spPr/>
    </dgm:pt>
    <dgm:pt modelId="{57A9F328-49F1-4F3D-BF68-B81696A6EC68}" type="pres">
      <dgm:prSet presAssocID="{9DF3B11E-F2A1-434F-B0DE-D491BD38A276}" presName="hierChild2" presStyleCnt="0"/>
      <dgm:spPr/>
    </dgm:pt>
    <dgm:pt modelId="{A008A044-3DB1-4895-ACFA-AE6BBA0BB931}" type="pres">
      <dgm:prSet presAssocID="{41B31FDF-7913-431C-8056-B99FC7911813}" presName="Name37" presStyleLbl="parChTrans1D2" presStyleIdx="0" presStyleCnt="1"/>
      <dgm:spPr/>
    </dgm:pt>
    <dgm:pt modelId="{D92A3C85-08F8-49DE-9031-381FCC206BDA}" type="pres">
      <dgm:prSet presAssocID="{05DD498F-7992-40F1-B16E-C38ACA3F2C40}" presName="hierRoot2" presStyleCnt="0">
        <dgm:presLayoutVars>
          <dgm:hierBranch val="init"/>
        </dgm:presLayoutVars>
      </dgm:prSet>
      <dgm:spPr/>
    </dgm:pt>
    <dgm:pt modelId="{4B0BA665-DA26-46BF-BC66-5AC874698C24}" type="pres">
      <dgm:prSet presAssocID="{05DD498F-7992-40F1-B16E-C38ACA3F2C40}" presName="rootComposite" presStyleCnt="0"/>
      <dgm:spPr/>
    </dgm:pt>
    <dgm:pt modelId="{0FF7CD7F-D637-4C3F-8152-B0A0F4B99C61}" type="pres">
      <dgm:prSet presAssocID="{05DD498F-7992-40F1-B16E-C38ACA3F2C40}" presName="rootText" presStyleLbl="node2" presStyleIdx="0" presStyleCnt="1" custScaleX="95010" custScaleY="105529" custLinFactNeighborX="196" custLinFactNeighborY="84498">
        <dgm:presLayoutVars>
          <dgm:chPref val="3"/>
        </dgm:presLayoutVars>
      </dgm:prSet>
      <dgm:spPr/>
    </dgm:pt>
    <dgm:pt modelId="{BD3ED0E6-4AB3-47B8-BD5C-4137603C9FBC}" type="pres">
      <dgm:prSet presAssocID="{05DD498F-7992-40F1-B16E-C38ACA3F2C40}" presName="rootConnector" presStyleLbl="node2" presStyleIdx="0" presStyleCnt="1"/>
      <dgm:spPr/>
    </dgm:pt>
    <dgm:pt modelId="{B25A8473-3129-449D-BAD4-D60661A9F8F4}" type="pres">
      <dgm:prSet presAssocID="{05DD498F-7992-40F1-B16E-C38ACA3F2C40}" presName="hierChild4" presStyleCnt="0"/>
      <dgm:spPr/>
    </dgm:pt>
    <dgm:pt modelId="{D35312D4-08CD-4BEE-A05E-0D5C6829A5C5}" type="pres">
      <dgm:prSet presAssocID="{05DD498F-7992-40F1-B16E-C38ACA3F2C40}" presName="hierChild5" presStyleCnt="0"/>
      <dgm:spPr/>
    </dgm:pt>
    <dgm:pt modelId="{08548290-C1FE-41A6-9695-2918FFBE7A08}" type="pres">
      <dgm:prSet presAssocID="{9DF3B11E-F2A1-434F-B0DE-D491BD38A276}" presName="hierChild3" presStyleCnt="0"/>
      <dgm:spPr/>
    </dgm:pt>
  </dgm:ptLst>
  <dgm:cxnLst>
    <dgm:cxn modelId="{E66BE03A-0964-4A56-A0A7-F75192D0307C}" type="presOf" srcId="{AA51B099-0DEE-4CF5-BA73-2B518FBE2DFD}" destId="{0F250736-6F1E-4C2F-88E3-C782E8992C15}" srcOrd="0" destOrd="0" presId="urn:microsoft.com/office/officeart/2005/8/layout/orgChart1"/>
    <dgm:cxn modelId="{CA1B1863-019A-4A86-B147-D3D145065CD0}" srcId="{9DF3B11E-F2A1-434F-B0DE-D491BD38A276}" destId="{05DD498F-7992-40F1-B16E-C38ACA3F2C40}" srcOrd="0" destOrd="0" parTransId="{41B31FDF-7913-431C-8056-B99FC7911813}" sibTransId="{A205A5FB-D96E-427D-B562-92BE81824D92}"/>
    <dgm:cxn modelId="{3239A7D8-5274-4B69-965B-16728E5F6DBC}" type="presOf" srcId="{05DD498F-7992-40F1-B16E-C38ACA3F2C40}" destId="{0FF7CD7F-D637-4C3F-8152-B0A0F4B99C61}" srcOrd="0" destOrd="0" presId="urn:microsoft.com/office/officeart/2005/8/layout/orgChart1"/>
    <dgm:cxn modelId="{F2C5527B-9246-4984-BF4A-D9BADD83E3BF}" type="presOf" srcId="{9DF3B11E-F2A1-434F-B0DE-D491BD38A276}" destId="{D0B86FAD-FDC1-43FF-9FC6-205AA85B66A6}" srcOrd="0" destOrd="0" presId="urn:microsoft.com/office/officeart/2005/8/layout/orgChart1"/>
    <dgm:cxn modelId="{69F4ED65-0BAB-400B-8DD9-AE2A1B13B994}" type="presOf" srcId="{05DD498F-7992-40F1-B16E-C38ACA3F2C40}" destId="{BD3ED0E6-4AB3-47B8-BD5C-4137603C9FBC}" srcOrd="1" destOrd="0" presId="urn:microsoft.com/office/officeart/2005/8/layout/orgChart1"/>
    <dgm:cxn modelId="{FF5362FC-0AEA-47CA-A735-C336C7F83883}" type="presOf" srcId="{41B31FDF-7913-431C-8056-B99FC7911813}" destId="{A008A044-3DB1-4895-ACFA-AE6BBA0BB931}" srcOrd="0" destOrd="0" presId="urn:microsoft.com/office/officeart/2005/8/layout/orgChart1"/>
    <dgm:cxn modelId="{4B38F47D-B546-430D-BA46-DB23843733AE}" type="presOf" srcId="{9DF3B11E-F2A1-434F-B0DE-D491BD38A276}" destId="{EE3E3AF3-0790-4163-8623-E4D52859E3B7}" srcOrd="1" destOrd="0" presId="urn:microsoft.com/office/officeart/2005/8/layout/orgChart1"/>
    <dgm:cxn modelId="{53448609-B2B4-45A2-A0D5-D9449CA83F74}" srcId="{AA51B099-0DEE-4CF5-BA73-2B518FBE2DFD}" destId="{9DF3B11E-F2A1-434F-B0DE-D491BD38A276}" srcOrd="0" destOrd="0" parTransId="{3DF8DB31-2488-42FB-B911-246C8E085B2F}" sibTransId="{E0FF5CC6-D915-426E-9AA8-9DFAFAD7C7A7}"/>
    <dgm:cxn modelId="{F91933DA-8AD4-4DB5-96E5-047A81F59ABA}" type="presParOf" srcId="{0F250736-6F1E-4C2F-88E3-C782E8992C15}" destId="{158C49D8-CC00-457D-8C28-2B51C3DDC4CC}" srcOrd="0" destOrd="0" presId="urn:microsoft.com/office/officeart/2005/8/layout/orgChart1"/>
    <dgm:cxn modelId="{6E1DF339-381B-4A0E-B654-74E1F6756B4C}" type="presParOf" srcId="{158C49D8-CC00-457D-8C28-2B51C3DDC4CC}" destId="{11D39FE2-5CC4-4C61-AD39-ED4F9B7479AB}" srcOrd="0" destOrd="0" presId="urn:microsoft.com/office/officeart/2005/8/layout/orgChart1"/>
    <dgm:cxn modelId="{55AB79D9-DCD2-4F94-BC80-63CDF2CC6809}" type="presParOf" srcId="{11D39FE2-5CC4-4C61-AD39-ED4F9B7479AB}" destId="{D0B86FAD-FDC1-43FF-9FC6-205AA85B66A6}" srcOrd="0" destOrd="0" presId="urn:microsoft.com/office/officeart/2005/8/layout/orgChart1"/>
    <dgm:cxn modelId="{66C229E3-B090-4E8D-A371-026109CE1013}" type="presParOf" srcId="{11D39FE2-5CC4-4C61-AD39-ED4F9B7479AB}" destId="{EE3E3AF3-0790-4163-8623-E4D52859E3B7}" srcOrd="1" destOrd="0" presId="urn:microsoft.com/office/officeart/2005/8/layout/orgChart1"/>
    <dgm:cxn modelId="{D8F1DD62-A458-4D75-9B94-11194B8E77E7}" type="presParOf" srcId="{158C49D8-CC00-457D-8C28-2B51C3DDC4CC}" destId="{57A9F328-49F1-4F3D-BF68-B81696A6EC68}" srcOrd="1" destOrd="0" presId="urn:microsoft.com/office/officeart/2005/8/layout/orgChart1"/>
    <dgm:cxn modelId="{8F884162-06B5-4B9C-A196-6F7A041A59D2}" type="presParOf" srcId="{57A9F328-49F1-4F3D-BF68-B81696A6EC68}" destId="{A008A044-3DB1-4895-ACFA-AE6BBA0BB931}" srcOrd="0" destOrd="0" presId="urn:microsoft.com/office/officeart/2005/8/layout/orgChart1"/>
    <dgm:cxn modelId="{1074D462-A658-421F-99B4-5C9267F8D48C}" type="presParOf" srcId="{57A9F328-49F1-4F3D-BF68-B81696A6EC68}" destId="{D92A3C85-08F8-49DE-9031-381FCC206BDA}" srcOrd="1" destOrd="0" presId="urn:microsoft.com/office/officeart/2005/8/layout/orgChart1"/>
    <dgm:cxn modelId="{01A47D37-6012-409C-B1D9-0F8741F545E0}" type="presParOf" srcId="{D92A3C85-08F8-49DE-9031-381FCC206BDA}" destId="{4B0BA665-DA26-46BF-BC66-5AC874698C24}" srcOrd="0" destOrd="0" presId="urn:microsoft.com/office/officeart/2005/8/layout/orgChart1"/>
    <dgm:cxn modelId="{C58A89D1-6CC2-411E-BE50-AC1815859EAB}" type="presParOf" srcId="{4B0BA665-DA26-46BF-BC66-5AC874698C24}" destId="{0FF7CD7F-D637-4C3F-8152-B0A0F4B99C61}" srcOrd="0" destOrd="0" presId="urn:microsoft.com/office/officeart/2005/8/layout/orgChart1"/>
    <dgm:cxn modelId="{B3A1D1D6-36FD-4BA9-9B24-7D646086C259}" type="presParOf" srcId="{4B0BA665-DA26-46BF-BC66-5AC874698C24}" destId="{BD3ED0E6-4AB3-47B8-BD5C-4137603C9FBC}" srcOrd="1" destOrd="0" presId="urn:microsoft.com/office/officeart/2005/8/layout/orgChart1"/>
    <dgm:cxn modelId="{6E49C252-B2BB-4796-A053-149300209058}" type="presParOf" srcId="{D92A3C85-08F8-49DE-9031-381FCC206BDA}" destId="{B25A8473-3129-449D-BAD4-D60661A9F8F4}" srcOrd="1" destOrd="0" presId="urn:microsoft.com/office/officeart/2005/8/layout/orgChart1"/>
    <dgm:cxn modelId="{E4E5BD0B-39F7-4AFB-89CA-F651C275F371}" type="presParOf" srcId="{D92A3C85-08F8-49DE-9031-381FCC206BDA}" destId="{D35312D4-08CD-4BEE-A05E-0D5C6829A5C5}" srcOrd="2" destOrd="0" presId="urn:microsoft.com/office/officeart/2005/8/layout/orgChart1"/>
    <dgm:cxn modelId="{E4B093DF-1C9E-4BF3-9601-11BD1B3704D9}" type="presParOf" srcId="{158C49D8-CC00-457D-8C28-2B51C3DDC4CC}" destId="{08548290-C1FE-41A6-9695-2918FFBE7A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06F8143-75A1-48A0-8783-C3E51EA7E92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1FBE02-6F60-41BC-A550-D2ED6299D2D0}" type="pres">
      <dgm:prSet presAssocID="{406F8143-75A1-48A0-8783-C3E51EA7E92E}" presName="outerComposite" presStyleCnt="0">
        <dgm:presLayoutVars>
          <dgm:chMax val="5"/>
          <dgm:dir/>
          <dgm:resizeHandles val="exact"/>
        </dgm:presLayoutVars>
      </dgm:prSet>
      <dgm:spPr/>
    </dgm:pt>
    <dgm:pt modelId="{E4DF9271-9BA1-4F1C-A7EE-7AB5C9844490}" type="pres">
      <dgm:prSet presAssocID="{406F8143-75A1-48A0-8783-C3E51EA7E92E}" presName="dummyMaxCanvas" presStyleCnt="0">
        <dgm:presLayoutVars/>
      </dgm:prSet>
      <dgm:spPr/>
    </dgm:pt>
  </dgm:ptLst>
  <dgm:cxnLst>
    <dgm:cxn modelId="{2AD39090-7E9B-4D20-BE23-4C7257462A77}" type="presOf" srcId="{406F8143-75A1-48A0-8783-C3E51EA7E92E}" destId="{BC1FBE02-6F60-41BC-A550-D2ED6299D2D0}" srcOrd="0" destOrd="0" presId="urn:microsoft.com/office/officeart/2005/8/layout/vProcess5"/>
    <dgm:cxn modelId="{EC4995D6-2FFD-4427-883C-3E9AE02F8990}" type="presParOf" srcId="{BC1FBE02-6F60-41BC-A550-D2ED6299D2D0}" destId="{E4DF9271-9BA1-4F1C-A7EE-7AB5C984449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7956DD-FC67-49B5-8879-0CFA9606448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F32BBC-3F2C-4FF6-A241-5B3BCDCC0ED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2520223-C353-4ED6-AE5B-58DBE962A9AC}" type="parTrans" cxnId="{58BAA252-C7FD-44D8-B5BD-BBFB5DC1FFB5}">
      <dgm:prSet/>
      <dgm:spPr/>
      <dgm:t>
        <a:bodyPr/>
        <a:lstStyle/>
        <a:p>
          <a:endParaRPr lang="en-US"/>
        </a:p>
      </dgm:t>
    </dgm:pt>
    <dgm:pt modelId="{EF400F85-7F99-4D67-99B6-33BFB3244DC2}" type="sibTrans" cxnId="{58BAA252-C7FD-44D8-B5BD-BBFB5DC1FFB5}">
      <dgm:prSet/>
      <dgm:spPr/>
      <dgm:t>
        <a:bodyPr/>
        <a:lstStyle/>
        <a:p>
          <a:endParaRPr lang="en-US"/>
        </a:p>
      </dgm:t>
    </dgm:pt>
    <dgm:pt modelId="{487620DE-ABA4-4456-8831-6D71CF298F21}">
      <dgm:prSet phldrT="[Text]" custT="1"/>
      <dgm:spPr/>
      <dgm:t>
        <a:bodyPr/>
        <a:lstStyle/>
        <a:p>
          <a:r>
            <a:rPr lang="en-US" sz="1500" dirty="0"/>
            <a:t>Reenroll in existing plan if it is available</a:t>
          </a:r>
        </a:p>
      </dgm:t>
    </dgm:pt>
    <dgm:pt modelId="{ED57B2F5-A6C8-4C8C-BD3C-DFC4FC0DE8EB}" type="parTrans" cxnId="{773559CE-0B3D-4B5D-B1F6-9114DD6AD117}">
      <dgm:prSet/>
      <dgm:spPr/>
      <dgm:t>
        <a:bodyPr/>
        <a:lstStyle/>
        <a:p>
          <a:endParaRPr lang="en-US"/>
        </a:p>
      </dgm:t>
    </dgm:pt>
    <dgm:pt modelId="{21FC0D7C-42F7-47F4-8D61-091E946066A9}" type="sibTrans" cxnId="{773559CE-0B3D-4B5D-B1F6-9114DD6AD117}">
      <dgm:prSet/>
      <dgm:spPr/>
      <dgm:t>
        <a:bodyPr/>
        <a:lstStyle/>
        <a:p>
          <a:endParaRPr lang="en-US"/>
        </a:p>
      </dgm:t>
    </dgm:pt>
    <dgm:pt modelId="{7317D80E-B9C5-46CC-9FDD-6F10DD7DC9D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CC0C3A0-8957-43B1-9F34-6C68CC0721A9}" type="parTrans" cxnId="{4AD885E4-24C5-4739-9B12-E5926FAD460B}">
      <dgm:prSet/>
      <dgm:spPr/>
      <dgm:t>
        <a:bodyPr/>
        <a:lstStyle/>
        <a:p>
          <a:endParaRPr lang="en-US"/>
        </a:p>
      </dgm:t>
    </dgm:pt>
    <dgm:pt modelId="{8D1F4C21-BABE-44BD-AE5F-37C29BE84FF8}" type="sibTrans" cxnId="{4AD885E4-24C5-4739-9B12-E5926FAD460B}">
      <dgm:prSet/>
      <dgm:spPr/>
      <dgm:t>
        <a:bodyPr/>
        <a:lstStyle/>
        <a:p>
          <a:endParaRPr lang="en-US"/>
        </a:p>
      </dgm:t>
    </dgm:pt>
    <dgm:pt modelId="{168866B0-78BF-4A91-8058-C9C2F07C2C48}">
      <dgm:prSet phldrT="[Text]" custT="1"/>
      <dgm:spPr/>
      <dgm:t>
        <a:bodyPr/>
        <a:lstStyle/>
        <a:p>
          <a:r>
            <a:rPr lang="en-US" sz="1500" dirty="0"/>
            <a:t>Enroll in QHP at same metal level within the same product</a:t>
          </a:r>
        </a:p>
      </dgm:t>
    </dgm:pt>
    <dgm:pt modelId="{8371C87A-201C-41D9-BEE6-1528F312C93E}" type="parTrans" cxnId="{0F5C2EDD-F375-4EE3-92C0-47CB61FE2673}">
      <dgm:prSet/>
      <dgm:spPr/>
      <dgm:t>
        <a:bodyPr/>
        <a:lstStyle/>
        <a:p>
          <a:endParaRPr lang="en-US"/>
        </a:p>
      </dgm:t>
    </dgm:pt>
    <dgm:pt modelId="{20AF6000-355A-49B1-A050-5BE05FEEF8A0}" type="sibTrans" cxnId="{0F5C2EDD-F375-4EE3-92C0-47CB61FE2673}">
      <dgm:prSet/>
      <dgm:spPr/>
      <dgm:t>
        <a:bodyPr/>
        <a:lstStyle/>
        <a:p>
          <a:endParaRPr lang="en-US"/>
        </a:p>
      </dgm:t>
    </dgm:pt>
    <dgm:pt modelId="{2C79AF8B-F462-4FAD-88EE-673CAE425F10}">
      <dgm:prSet phldrT="[Text]" custT="1"/>
      <dgm:spPr/>
      <dgm:t>
        <a:bodyPr/>
        <a:lstStyle/>
        <a:p>
          <a:r>
            <a:rPr lang="en-US" sz="1500" dirty="0"/>
            <a:t>If in silver plan: Reenroll in silver plan with different product with same issuer if available or reenroll one level higher if not available </a:t>
          </a:r>
        </a:p>
      </dgm:t>
    </dgm:pt>
    <dgm:pt modelId="{CC6007F8-50F5-4C41-AB6F-4840189845CB}" type="parTrans" cxnId="{EBE7CC4B-49E0-472F-B0EF-2726ED048CA6}">
      <dgm:prSet/>
      <dgm:spPr/>
      <dgm:t>
        <a:bodyPr/>
        <a:lstStyle/>
        <a:p>
          <a:endParaRPr lang="en-US"/>
        </a:p>
      </dgm:t>
    </dgm:pt>
    <dgm:pt modelId="{E99470ED-FE60-44D2-AE7B-D772C002616A}" type="sibTrans" cxnId="{EBE7CC4B-49E0-472F-B0EF-2726ED048CA6}">
      <dgm:prSet/>
      <dgm:spPr/>
      <dgm:t>
        <a:bodyPr/>
        <a:lstStyle/>
        <a:p>
          <a:endParaRPr lang="en-US"/>
        </a:p>
      </dgm:t>
    </dgm:pt>
    <dgm:pt modelId="{5E8A4991-F33F-4B28-890A-B7F8C4AF2018}">
      <dgm:prSet phldrT="[Text]" custT="1"/>
      <dgm:spPr/>
      <dgm:t>
        <a:bodyPr/>
        <a:lstStyle/>
        <a:p>
          <a:r>
            <a:rPr lang="en-US" sz="1500" dirty="0"/>
            <a:t>If not silver plan: Reenroll in one metal level higher or lower in same product</a:t>
          </a:r>
        </a:p>
      </dgm:t>
    </dgm:pt>
    <dgm:pt modelId="{76A0E605-C3A1-4BB8-9F44-61B558724FFA}" type="parTrans" cxnId="{6D818F20-FBD5-47EB-9209-5A154ADEE71E}">
      <dgm:prSet/>
      <dgm:spPr/>
      <dgm:t>
        <a:bodyPr/>
        <a:lstStyle/>
        <a:p>
          <a:endParaRPr lang="en-US"/>
        </a:p>
      </dgm:t>
    </dgm:pt>
    <dgm:pt modelId="{BA80D517-D75D-4CB3-B5C0-72216CC72621}" type="sibTrans" cxnId="{6D818F20-FBD5-47EB-9209-5A154ADEE71E}">
      <dgm:prSet/>
      <dgm:spPr/>
      <dgm:t>
        <a:bodyPr/>
        <a:lstStyle/>
        <a:p>
          <a:endParaRPr lang="en-US"/>
        </a:p>
      </dgm:t>
    </dgm:pt>
    <dgm:pt modelId="{3F48ABF2-D48D-4AE4-A5A6-F781CE00236A}">
      <dgm:prSet/>
      <dgm:spPr/>
      <dgm:t>
        <a:bodyPr/>
        <a:lstStyle/>
        <a:p>
          <a:endParaRPr lang="en-US" dirty="0"/>
        </a:p>
      </dgm:t>
    </dgm:pt>
    <dgm:pt modelId="{1AE54AB0-E24A-48F6-AEF0-AEB43BE995EB}" type="parTrans" cxnId="{B4B9207C-771C-4DC2-A413-1E19AEB999A7}">
      <dgm:prSet/>
      <dgm:spPr/>
      <dgm:t>
        <a:bodyPr/>
        <a:lstStyle/>
        <a:p>
          <a:endParaRPr lang="en-US"/>
        </a:p>
      </dgm:t>
    </dgm:pt>
    <dgm:pt modelId="{ED62D9E9-9412-43E1-9824-E505D0506C0D}" type="sibTrans" cxnId="{B4B9207C-771C-4DC2-A413-1E19AEB999A7}">
      <dgm:prSet/>
      <dgm:spPr/>
      <dgm:t>
        <a:bodyPr/>
        <a:lstStyle/>
        <a:p>
          <a:endParaRPr lang="en-US"/>
        </a:p>
      </dgm:t>
    </dgm:pt>
    <dgm:pt modelId="{03DCAF20-9ABE-411A-B63F-C3563E7596C3}">
      <dgm:prSet custT="1"/>
      <dgm:spPr/>
      <dgm:t>
        <a:bodyPr/>
        <a:lstStyle/>
        <a:p>
          <a:r>
            <a:rPr lang="en-US" sz="1500" dirty="0"/>
            <a:t>If current QHP not available and product no longer includes QHP at same or one higher or lower metal level, reenrolled in any other QHP offered under the product </a:t>
          </a:r>
        </a:p>
      </dgm:t>
    </dgm:pt>
    <dgm:pt modelId="{4D3A6DA9-DB51-4E69-828A-BEF49DDC055D}" type="parTrans" cxnId="{7DC05DAD-287C-4AA0-8116-2FB2ADE58869}">
      <dgm:prSet/>
      <dgm:spPr/>
      <dgm:t>
        <a:bodyPr/>
        <a:lstStyle/>
        <a:p>
          <a:endParaRPr lang="en-US"/>
        </a:p>
      </dgm:t>
    </dgm:pt>
    <dgm:pt modelId="{7FFEF81A-6A3A-4A2A-8725-D1A3D12E3034}" type="sibTrans" cxnId="{7DC05DAD-287C-4AA0-8116-2FB2ADE58869}">
      <dgm:prSet/>
      <dgm:spPr/>
      <dgm:t>
        <a:bodyPr/>
        <a:lstStyle/>
        <a:p>
          <a:endParaRPr lang="en-US"/>
        </a:p>
      </dgm:t>
    </dgm:pt>
    <dgm:pt modelId="{F5BC3E6F-9AF0-4F16-838D-59F8EC37411A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88A449BA-D4A8-416C-8BD3-22F09A246360}" type="sibTrans" cxnId="{703F4276-15BF-4C8E-A8D5-C6017FCF524D}">
      <dgm:prSet/>
      <dgm:spPr/>
      <dgm:t>
        <a:bodyPr/>
        <a:lstStyle/>
        <a:p>
          <a:endParaRPr lang="en-US"/>
        </a:p>
      </dgm:t>
    </dgm:pt>
    <dgm:pt modelId="{CE4ABDEE-847D-4E1C-9C0C-414999487554}" type="parTrans" cxnId="{703F4276-15BF-4C8E-A8D5-C6017FCF524D}">
      <dgm:prSet/>
      <dgm:spPr/>
      <dgm:t>
        <a:bodyPr/>
        <a:lstStyle/>
        <a:p>
          <a:endParaRPr lang="en-US"/>
        </a:p>
      </dgm:t>
    </dgm:pt>
    <dgm:pt modelId="{B91439F0-2DA3-4E2C-B35C-1F9353700D5C}" type="pres">
      <dgm:prSet presAssocID="{757956DD-FC67-49B5-8879-0CFA9606448A}" presName="linearFlow" presStyleCnt="0">
        <dgm:presLayoutVars>
          <dgm:dir/>
          <dgm:animLvl val="lvl"/>
          <dgm:resizeHandles val="exact"/>
        </dgm:presLayoutVars>
      </dgm:prSet>
      <dgm:spPr/>
    </dgm:pt>
    <dgm:pt modelId="{E511DFAD-3C5B-4611-912D-E8E832253DB6}" type="pres">
      <dgm:prSet presAssocID="{31F32BBC-3F2C-4FF6-A241-5B3BCDCC0ED9}" presName="composite" presStyleCnt="0"/>
      <dgm:spPr/>
    </dgm:pt>
    <dgm:pt modelId="{65C19424-DFC7-4BF0-AFED-3F63E44D373A}" type="pres">
      <dgm:prSet presAssocID="{31F32BBC-3F2C-4FF6-A241-5B3BCDCC0ED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B649A7E-AEF7-47C8-8A43-55ED3645B9E7}" type="pres">
      <dgm:prSet presAssocID="{31F32BBC-3F2C-4FF6-A241-5B3BCDCC0ED9}" presName="descendantText" presStyleLbl="alignAcc1" presStyleIdx="0" presStyleCnt="4">
        <dgm:presLayoutVars>
          <dgm:bulletEnabled val="1"/>
        </dgm:presLayoutVars>
      </dgm:prSet>
      <dgm:spPr/>
    </dgm:pt>
    <dgm:pt modelId="{9B689EC0-E9A8-492D-AA11-AC4BB14FD1EF}" type="pres">
      <dgm:prSet presAssocID="{EF400F85-7F99-4D67-99B6-33BFB3244DC2}" presName="sp" presStyleCnt="0"/>
      <dgm:spPr/>
    </dgm:pt>
    <dgm:pt modelId="{743B42BE-7BA2-4A56-A70F-EF00C5896C8B}" type="pres">
      <dgm:prSet presAssocID="{7317D80E-B9C5-46CC-9FDD-6F10DD7DC9D0}" presName="composite" presStyleCnt="0"/>
      <dgm:spPr/>
    </dgm:pt>
    <dgm:pt modelId="{6D5A10CB-7D87-4508-AEC3-924F89129037}" type="pres">
      <dgm:prSet presAssocID="{7317D80E-B9C5-46CC-9FDD-6F10DD7DC9D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980F935D-7815-4F8F-BEEF-1E1C31FFF54F}" type="pres">
      <dgm:prSet presAssocID="{7317D80E-B9C5-46CC-9FDD-6F10DD7DC9D0}" presName="descendantText" presStyleLbl="alignAcc1" presStyleIdx="1" presStyleCnt="4">
        <dgm:presLayoutVars>
          <dgm:bulletEnabled val="1"/>
        </dgm:presLayoutVars>
      </dgm:prSet>
      <dgm:spPr/>
    </dgm:pt>
    <dgm:pt modelId="{EFC43C31-414F-476B-9D73-5EBB24FFC2BE}" type="pres">
      <dgm:prSet presAssocID="{8D1F4C21-BABE-44BD-AE5F-37C29BE84FF8}" presName="sp" presStyleCnt="0"/>
      <dgm:spPr/>
    </dgm:pt>
    <dgm:pt modelId="{89941B60-1B73-40F7-8D30-C9C0D05966EC}" type="pres">
      <dgm:prSet presAssocID="{F5BC3E6F-9AF0-4F16-838D-59F8EC37411A}" presName="composite" presStyleCnt="0"/>
      <dgm:spPr/>
    </dgm:pt>
    <dgm:pt modelId="{A9718DC9-7AD9-4475-BF18-5592D82F2FD1}" type="pres">
      <dgm:prSet presAssocID="{F5BC3E6F-9AF0-4F16-838D-59F8EC37411A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68B770D-50EE-4FFB-87CA-6663A62B7434}" type="pres">
      <dgm:prSet presAssocID="{F5BC3E6F-9AF0-4F16-838D-59F8EC37411A}" presName="descendantText" presStyleLbl="alignAcc1" presStyleIdx="2" presStyleCnt="4">
        <dgm:presLayoutVars>
          <dgm:bulletEnabled val="1"/>
        </dgm:presLayoutVars>
      </dgm:prSet>
      <dgm:spPr/>
    </dgm:pt>
    <dgm:pt modelId="{2DE5F213-A400-4698-ABB3-B6609C3C0253}" type="pres">
      <dgm:prSet presAssocID="{88A449BA-D4A8-416C-8BD3-22F09A246360}" presName="sp" presStyleCnt="0"/>
      <dgm:spPr/>
    </dgm:pt>
    <dgm:pt modelId="{9749F761-B00B-42FB-81F0-7AE52BF3A785}" type="pres">
      <dgm:prSet presAssocID="{3F48ABF2-D48D-4AE4-A5A6-F781CE00236A}" presName="composite" presStyleCnt="0"/>
      <dgm:spPr/>
    </dgm:pt>
    <dgm:pt modelId="{17C28C7E-D004-414D-A272-1DA05FA20114}" type="pres">
      <dgm:prSet presAssocID="{3F48ABF2-D48D-4AE4-A5A6-F781CE00236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7E2DF91-FCF9-4BA1-8ECE-A30D4DA0B802}" type="pres">
      <dgm:prSet presAssocID="{3F48ABF2-D48D-4AE4-A5A6-F781CE00236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0A01759-1B7B-4CF8-B47C-6D85942F79FD}" type="presOf" srcId="{168866B0-78BF-4A91-8058-C9C2F07C2C48}" destId="{980F935D-7815-4F8F-BEEF-1E1C31FFF54F}" srcOrd="0" destOrd="0" presId="urn:microsoft.com/office/officeart/2005/8/layout/chevron2"/>
    <dgm:cxn modelId="{CB2F0BAD-7B7D-4AA1-B39A-5BD59FD8C3BC}" type="presOf" srcId="{2C79AF8B-F462-4FAD-88EE-673CAE425F10}" destId="{968B770D-50EE-4FFB-87CA-6663A62B7434}" srcOrd="0" destOrd="0" presId="urn:microsoft.com/office/officeart/2005/8/layout/chevron2"/>
    <dgm:cxn modelId="{6D818F20-FBD5-47EB-9209-5A154ADEE71E}" srcId="{F5BC3E6F-9AF0-4F16-838D-59F8EC37411A}" destId="{5E8A4991-F33F-4B28-890A-B7F8C4AF2018}" srcOrd="1" destOrd="0" parTransId="{76A0E605-C3A1-4BB8-9F44-61B558724FFA}" sibTransId="{BA80D517-D75D-4CB3-B5C0-72216CC72621}"/>
    <dgm:cxn modelId="{1433C73E-6CC4-4F77-A430-EAC92CEB91BD}" type="presOf" srcId="{31F32BBC-3F2C-4FF6-A241-5B3BCDCC0ED9}" destId="{65C19424-DFC7-4BF0-AFED-3F63E44D373A}" srcOrd="0" destOrd="0" presId="urn:microsoft.com/office/officeart/2005/8/layout/chevron2"/>
    <dgm:cxn modelId="{EBE7CC4B-49E0-472F-B0EF-2726ED048CA6}" srcId="{F5BC3E6F-9AF0-4F16-838D-59F8EC37411A}" destId="{2C79AF8B-F462-4FAD-88EE-673CAE425F10}" srcOrd="0" destOrd="0" parTransId="{CC6007F8-50F5-4C41-AB6F-4840189845CB}" sibTransId="{E99470ED-FE60-44D2-AE7B-D772C002616A}"/>
    <dgm:cxn modelId="{FA4A1D01-1C5D-44D6-91F3-4D097566F90E}" type="presOf" srcId="{5E8A4991-F33F-4B28-890A-B7F8C4AF2018}" destId="{968B770D-50EE-4FFB-87CA-6663A62B7434}" srcOrd="0" destOrd="1" presId="urn:microsoft.com/office/officeart/2005/8/layout/chevron2"/>
    <dgm:cxn modelId="{AE170628-9F51-4359-A75B-6908B6B6B884}" type="presOf" srcId="{F5BC3E6F-9AF0-4F16-838D-59F8EC37411A}" destId="{A9718DC9-7AD9-4475-BF18-5592D82F2FD1}" srcOrd="0" destOrd="0" presId="urn:microsoft.com/office/officeart/2005/8/layout/chevron2"/>
    <dgm:cxn modelId="{7DC05DAD-287C-4AA0-8116-2FB2ADE58869}" srcId="{3F48ABF2-D48D-4AE4-A5A6-F781CE00236A}" destId="{03DCAF20-9ABE-411A-B63F-C3563E7596C3}" srcOrd="0" destOrd="0" parTransId="{4D3A6DA9-DB51-4E69-828A-BEF49DDC055D}" sibTransId="{7FFEF81A-6A3A-4A2A-8725-D1A3D12E3034}"/>
    <dgm:cxn modelId="{4FB563B4-F0F0-49DC-AE0E-ED8247E9FF5C}" type="presOf" srcId="{757956DD-FC67-49B5-8879-0CFA9606448A}" destId="{B91439F0-2DA3-4E2C-B35C-1F9353700D5C}" srcOrd="0" destOrd="0" presId="urn:microsoft.com/office/officeart/2005/8/layout/chevron2"/>
    <dgm:cxn modelId="{0F5C2EDD-F375-4EE3-92C0-47CB61FE2673}" srcId="{7317D80E-B9C5-46CC-9FDD-6F10DD7DC9D0}" destId="{168866B0-78BF-4A91-8058-C9C2F07C2C48}" srcOrd="0" destOrd="0" parTransId="{8371C87A-201C-41D9-BEE6-1528F312C93E}" sibTransId="{20AF6000-355A-49B1-A050-5BE05FEEF8A0}"/>
    <dgm:cxn modelId="{703F4276-15BF-4C8E-A8D5-C6017FCF524D}" srcId="{757956DD-FC67-49B5-8879-0CFA9606448A}" destId="{F5BC3E6F-9AF0-4F16-838D-59F8EC37411A}" srcOrd="2" destOrd="0" parTransId="{CE4ABDEE-847D-4E1C-9C0C-414999487554}" sibTransId="{88A449BA-D4A8-416C-8BD3-22F09A246360}"/>
    <dgm:cxn modelId="{F4B6AFEF-7213-469F-95E3-59490CB954D3}" type="presOf" srcId="{03DCAF20-9ABE-411A-B63F-C3563E7596C3}" destId="{77E2DF91-FCF9-4BA1-8ECE-A30D4DA0B802}" srcOrd="0" destOrd="0" presId="urn:microsoft.com/office/officeart/2005/8/layout/chevron2"/>
    <dgm:cxn modelId="{B4B9207C-771C-4DC2-A413-1E19AEB999A7}" srcId="{757956DD-FC67-49B5-8879-0CFA9606448A}" destId="{3F48ABF2-D48D-4AE4-A5A6-F781CE00236A}" srcOrd="3" destOrd="0" parTransId="{1AE54AB0-E24A-48F6-AEF0-AEB43BE995EB}" sibTransId="{ED62D9E9-9412-43E1-9824-E505D0506C0D}"/>
    <dgm:cxn modelId="{4A479E69-3892-46E3-AF1D-127FFC028F6F}" type="presOf" srcId="{7317D80E-B9C5-46CC-9FDD-6F10DD7DC9D0}" destId="{6D5A10CB-7D87-4508-AEC3-924F89129037}" srcOrd="0" destOrd="0" presId="urn:microsoft.com/office/officeart/2005/8/layout/chevron2"/>
    <dgm:cxn modelId="{C793F03E-3734-463C-9F89-77FE291F0571}" type="presOf" srcId="{487620DE-ABA4-4456-8831-6D71CF298F21}" destId="{BB649A7E-AEF7-47C8-8A43-55ED3645B9E7}" srcOrd="0" destOrd="0" presId="urn:microsoft.com/office/officeart/2005/8/layout/chevron2"/>
    <dgm:cxn modelId="{58BAA252-C7FD-44D8-B5BD-BBFB5DC1FFB5}" srcId="{757956DD-FC67-49B5-8879-0CFA9606448A}" destId="{31F32BBC-3F2C-4FF6-A241-5B3BCDCC0ED9}" srcOrd="0" destOrd="0" parTransId="{32520223-C353-4ED6-AE5B-58DBE962A9AC}" sibTransId="{EF400F85-7F99-4D67-99B6-33BFB3244DC2}"/>
    <dgm:cxn modelId="{9AB93E66-22F8-42E8-91B9-DCD6628F4EA9}" type="presOf" srcId="{3F48ABF2-D48D-4AE4-A5A6-F781CE00236A}" destId="{17C28C7E-D004-414D-A272-1DA05FA20114}" srcOrd="0" destOrd="0" presId="urn:microsoft.com/office/officeart/2005/8/layout/chevron2"/>
    <dgm:cxn modelId="{773559CE-0B3D-4B5D-B1F6-9114DD6AD117}" srcId="{31F32BBC-3F2C-4FF6-A241-5B3BCDCC0ED9}" destId="{487620DE-ABA4-4456-8831-6D71CF298F21}" srcOrd="0" destOrd="0" parTransId="{ED57B2F5-A6C8-4C8C-BD3C-DFC4FC0DE8EB}" sibTransId="{21FC0D7C-42F7-47F4-8D61-091E946066A9}"/>
    <dgm:cxn modelId="{4AD885E4-24C5-4739-9B12-E5926FAD460B}" srcId="{757956DD-FC67-49B5-8879-0CFA9606448A}" destId="{7317D80E-B9C5-46CC-9FDD-6F10DD7DC9D0}" srcOrd="1" destOrd="0" parTransId="{9CC0C3A0-8957-43B1-9F34-6C68CC0721A9}" sibTransId="{8D1F4C21-BABE-44BD-AE5F-37C29BE84FF8}"/>
    <dgm:cxn modelId="{7161585E-0EB8-47B6-8024-62EBFD76B445}" type="presParOf" srcId="{B91439F0-2DA3-4E2C-B35C-1F9353700D5C}" destId="{E511DFAD-3C5B-4611-912D-E8E832253DB6}" srcOrd="0" destOrd="0" presId="urn:microsoft.com/office/officeart/2005/8/layout/chevron2"/>
    <dgm:cxn modelId="{985C83CB-6837-4667-8F37-8D8FE7FCECF5}" type="presParOf" srcId="{E511DFAD-3C5B-4611-912D-E8E832253DB6}" destId="{65C19424-DFC7-4BF0-AFED-3F63E44D373A}" srcOrd="0" destOrd="0" presId="urn:microsoft.com/office/officeart/2005/8/layout/chevron2"/>
    <dgm:cxn modelId="{C4DB682B-4F17-4334-A7D3-BF03280A1230}" type="presParOf" srcId="{E511DFAD-3C5B-4611-912D-E8E832253DB6}" destId="{BB649A7E-AEF7-47C8-8A43-55ED3645B9E7}" srcOrd="1" destOrd="0" presId="urn:microsoft.com/office/officeart/2005/8/layout/chevron2"/>
    <dgm:cxn modelId="{A0C3F321-1DA0-49EC-AE06-DB518D28FC55}" type="presParOf" srcId="{B91439F0-2DA3-4E2C-B35C-1F9353700D5C}" destId="{9B689EC0-E9A8-492D-AA11-AC4BB14FD1EF}" srcOrd="1" destOrd="0" presId="urn:microsoft.com/office/officeart/2005/8/layout/chevron2"/>
    <dgm:cxn modelId="{E18B7BA3-8D25-4542-A0AC-195319B968DD}" type="presParOf" srcId="{B91439F0-2DA3-4E2C-B35C-1F9353700D5C}" destId="{743B42BE-7BA2-4A56-A70F-EF00C5896C8B}" srcOrd="2" destOrd="0" presId="urn:microsoft.com/office/officeart/2005/8/layout/chevron2"/>
    <dgm:cxn modelId="{17B1C740-BB5D-4EBA-9092-02BE128FBEC1}" type="presParOf" srcId="{743B42BE-7BA2-4A56-A70F-EF00C5896C8B}" destId="{6D5A10CB-7D87-4508-AEC3-924F89129037}" srcOrd="0" destOrd="0" presId="urn:microsoft.com/office/officeart/2005/8/layout/chevron2"/>
    <dgm:cxn modelId="{952D70C9-4BF3-42E2-9F79-FD2D793B80B3}" type="presParOf" srcId="{743B42BE-7BA2-4A56-A70F-EF00C5896C8B}" destId="{980F935D-7815-4F8F-BEEF-1E1C31FFF54F}" srcOrd="1" destOrd="0" presId="urn:microsoft.com/office/officeart/2005/8/layout/chevron2"/>
    <dgm:cxn modelId="{81FAC478-3E88-430E-9953-E8B372E87482}" type="presParOf" srcId="{B91439F0-2DA3-4E2C-B35C-1F9353700D5C}" destId="{EFC43C31-414F-476B-9D73-5EBB24FFC2BE}" srcOrd="3" destOrd="0" presId="urn:microsoft.com/office/officeart/2005/8/layout/chevron2"/>
    <dgm:cxn modelId="{A5A19E82-C0B2-4D0F-BB3D-3EDB86E96D3C}" type="presParOf" srcId="{B91439F0-2DA3-4E2C-B35C-1F9353700D5C}" destId="{89941B60-1B73-40F7-8D30-C9C0D05966EC}" srcOrd="4" destOrd="0" presId="urn:microsoft.com/office/officeart/2005/8/layout/chevron2"/>
    <dgm:cxn modelId="{E9A62A0E-FCDF-4914-93FE-48AB63537D5D}" type="presParOf" srcId="{89941B60-1B73-40F7-8D30-C9C0D05966EC}" destId="{A9718DC9-7AD9-4475-BF18-5592D82F2FD1}" srcOrd="0" destOrd="0" presId="urn:microsoft.com/office/officeart/2005/8/layout/chevron2"/>
    <dgm:cxn modelId="{1202E092-8867-494D-A522-12DB64D35A72}" type="presParOf" srcId="{89941B60-1B73-40F7-8D30-C9C0D05966EC}" destId="{968B770D-50EE-4FFB-87CA-6663A62B7434}" srcOrd="1" destOrd="0" presId="urn:microsoft.com/office/officeart/2005/8/layout/chevron2"/>
    <dgm:cxn modelId="{C11504B6-23E7-4944-BDBB-B8914594D2C1}" type="presParOf" srcId="{B91439F0-2DA3-4E2C-B35C-1F9353700D5C}" destId="{2DE5F213-A400-4698-ABB3-B6609C3C0253}" srcOrd="5" destOrd="0" presId="urn:microsoft.com/office/officeart/2005/8/layout/chevron2"/>
    <dgm:cxn modelId="{D6F68A10-D3E3-49F9-96E3-2674F824297B}" type="presParOf" srcId="{B91439F0-2DA3-4E2C-B35C-1F9353700D5C}" destId="{9749F761-B00B-42FB-81F0-7AE52BF3A785}" srcOrd="6" destOrd="0" presId="urn:microsoft.com/office/officeart/2005/8/layout/chevron2"/>
    <dgm:cxn modelId="{AEB46FAE-017E-4AF7-877C-D5D4A8E4B340}" type="presParOf" srcId="{9749F761-B00B-42FB-81F0-7AE52BF3A785}" destId="{17C28C7E-D004-414D-A272-1DA05FA20114}" srcOrd="0" destOrd="0" presId="urn:microsoft.com/office/officeart/2005/8/layout/chevron2"/>
    <dgm:cxn modelId="{A751CC90-F79B-4E0D-BF72-CF45FEAD1071}" type="presParOf" srcId="{9749F761-B00B-42FB-81F0-7AE52BF3A785}" destId="{77E2DF91-FCF9-4BA1-8ECE-A30D4DA0B8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6F8143-75A1-48A0-8783-C3E51EA7E92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609037-093E-4E95-8361-B8543B843695}">
      <dgm:prSet phldrT="[Text]"/>
      <dgm:spPr/>
      <dgm:t>
        <a:bodyPr/>
        <a:lstStyle/>
        <a:p>
          <a:r>
            <a:rPr lang="en-US" b="1" dirty="0"/>
            <a:t>Visit the Marketplace</a:t>
          </a:r>
        </a:p>
      </dgm:t>
    </dgm:pt>
    <dgm:pt modelId="{AE73AB4D-417C-4A24-9F0F-FB5D8CC59DAC}" type="parTrans" cxnId="{6E69B12A-EEEE-4FCA-A46D-1813244AB0AF}">
      <dgm:prSet/>
      <dgm:spPr/>
      <dgm:t>
        <a:bodyPr/>
        <a:lstStyle/>
        <a:p>
          <a:endParaRPr lang="en-US"/>
        </a:p>
      </dgm:t>
    </dgm:pt>
    <dgm:pt modelId="{45B9DEE6-503E-4D9A-BDD5-01E665AC0A28}" type="sibTrans" cxnId="{6E69B12A-EEEE-4FCA-A46D-1813244AB0AF}">
      <dgm:prSet/>
      <dgm:spPr/>
      <dgm:t>
        <a:bodyPr/>
        <a:lstStyle/>
        <a:p>
          <a:endParaRPr lang="en-US"/>
        </a:p>
      </dgm:t>
    </dgm:pt>
    <dgm:pt modelId="{B5945AEE-FF25-484B-82FA-981269A16D1E}">
      <dgm:prSet phldrT="[Text]"/>
      <dgm:spPr/>
      <dgm:t>
        <a:bodyPr/>
        <a:lstStyle/>
        <a:p>
          <a:r>
            <a:rPr lang="en-US" b="1" dirty="0"/>
            <a:t>Update information</a:t>
          </a:r>
        </a:p>
      </dgm:t>
    </dgm:pt>
    <dgm:pt modelId="{EC161510-E81D-486D-9F5B-05AAABD5D822}" type="parTrans" cxnId="{C0C988F0-138B-4526-9DC4-5CB5FFAD4C57}">
      <dgm:prSet/>
      <dgm:spPr/>
      <dgm:t>
        <a:bodyPr/>
        <a:lstStyle/>
        <a:p>
          <a:endParaRPr lang="en-US"/>
        </a:p>
      </dgm:t>
    </dgm:pt>
    <dgm:pt modelId="{44EFF6FF-F51A-4481-91E3-E2B5AAE25D76}" type="sibTrans" cxnId="{C0C988F0-138B-4526-9DC4-5CB5FFAD4C57}">
      <dgm:prSet/>
      <dgm:spPr/>
      <dgm:t>
        <a:bodyPr/>
        <a:lstStyle/>
        <a:p>
          <a:endParaRPr lang="en-US"/>
        </a:p>
      </dgm:t>
    </dgm:pt>
    <dgm:pt modelId="{E6F916B9-4C00-4985-9907-6C4D6D19AFB0}">
      <dgm:prSet phldrT="[Text]"/>
      <dgm:spPr/>
      <dgm:t>
        <a:bodyPr/>
        <a:lstStyle/>
        <a:p>
          <a:r>
            <a:rPr lang="en-US" b="1" dirty="0"/>
            <a:t>Pay first month’s premium</a:t>
          </a:r>
        </a:p>
      </dgm:t>
    </dgm:pt>
    <dgm:pt modelId="{FDFBC15B-CB88-438E-9C71-8D34BF8B6B09}" type="parTrans" cxnId="{C1D15B8E-2C6C-4AEF-96EA-3AF69567A5D9}">
      <dgm:prSet/>
      <dgm:spPr/>
      <dgm:t>
        <a:bodyPr/>
        <a:lstStyle/>
        <a:p>
          <a:endParaRPr lang="en-US"/>
        </a:p>
      </dgm:t>
    </dgm:pt>
    <dgm:pt modelId="{4368FEF0-AA59-4C01-B0FC-FB0BD5A4DCE6}" type="sibTrans" cxnId="{C1D15B8E-2C6C-4AEF-96EA-3AF69567A5D9}">
      <dgm:prSet/>
      <dgm:spPr/>
      <dgm:t>
        <a:bodyPr/>
        <a:lstStyle/>
        <a:p>
          <a:endParaRPr lang="en-US"/>
        </a:p>
      </dgm:t>
    </dgm:pt>
    <dgm:pt modelId="{C1D62A56-90EC-49A2-8423-2A4223C49F92}">
      <dgm:prSet phldrT="[Text]"/>
      <dgm:spPr/>
      <dgm:t>
        <a:bodyPr/>
        <a:lstStyle/>
        <a:p>
          <a:r>
            <a:rPr lang="en-US" b="1" dirty="0"/>
            <a:t>Explore options</a:t>
          </a:r>
        </a:p>
      </dgm:t>
    </dgm:pt>
    <dgm:pt modelId="{632B72EF-15FD-481C-A369-FA3CE744988A}" type="parTrans" cxnId="{FD29D9FF-12D2-4B05-ADF2-B919B3B81A69}">
      <dgm:prSet/>
      <dgm:spPr/>
      <dgm:t>
        <a:bodyPr/>
        <a:lstStyle/>
        <a:p>
          <a:endParaRPr lang="en-US"/>
        </a:p>
      </dgm:t>
    </dgm:pt>
    <dgm:pt modelId="{EEACB7D6-B8AD-44EC-81A8-77BD37696EFA}" type="sibTrans" cxnId="{FD29D9FF-12D2-4B05-ADF2-B919B3B81A69}">
      <dgm:prSet/>
      <dgm:spPr/>
      <dgm:t>
        <a:bodyPr/>
        <a:lstStyle/>
        <a:p>
          <a:endParaRPr lang="en-US"/>
        </a:p>
      </dgm:t>
    </dgm:pt>
    <dgm:pt modelId="{BC1FBE02-6F60-41BC-A550-D2ED6299D2D0}" type="pres">
      <dgm:prSet presAssocID="{406F8143-75A1-48A0-8783-C3E51EA7E92E}" presName="outerComposite" presStyleCnt="0">
        <dgm:presLayoutVars>
          <dgm:chMax val="5"/>
          <dgm:dir/>
          <dgm:resizeHandles val="exact"/>
        </dgm:presLayoutVars>
      </dgm:prSet>
      <dgm:spPr/>
    </dgm:pt>
    <dgm:pt modelId="{E4DF9271-9BA1-4F1C-A7EE-7AB5C9844490}" type="pres">
      <dgm:prSet presAssocID="{406F8143-75A1-48A0-8783-C3E51EA7E92E}" presName="dummyMaxCanvas" presStyleCnt="0">
        <dgm:presLayoutVars/>
      </dgm:prSet>
      <dgm:spPr/>
    </dgm:pt>
    <dgm:pt modelId="{445BAB98-4522-464C-8F0C-4107142F9164}" type="pres">
      <dgm:prSet presAssocID="{406F8143-75A1-48A0-8783-C3E51EA7E92E}" presName="FourNodes_1" presStyleLbl="node1" presStyleIdx="0" presStyleCnt="4">
        <dgm:presLayoutVars>
          <dgm:bulletEnabled val="1"/>
        </dgm:presLayoutVars>
      </dgm:prSet>
      <dgm:spPr/>
    </dgm:pt>
    <dgm:pt modelId="{69BA4BD6-2979-4A71-8F50-69E202A5897A}" type="pres">
      <dgm:prSet presAssocID="{406F8143-75A1-48A0-8783-C3E51EA7E92E}" presName="FourNodes_2" presStyleLbl="node1" presStyleIdx="1" presStyleCnt="4">
        <dgm:presLayoutVars>
          <dgm:bulletEnabled val="1"/>
        </dgm:presLayoutVars>
      </dgm:prSet>
      <dgm:spPr/>
    </dgm:pt>
    <dgm:pt modelId="{B0C6DFDC-6AC3-4353-89F0-FCF340DD97FF}" type="pres">
      <dgm:prSet presAssocID="{406F8143-75A1-48A0-8783-C3E51EA7E92E}" presName="FourNodes_3" presStyleLbl="node1" presStyleIdx="2" presStyleCnt="4">
        <dgm:presLayoutVars>
          <dgm:bulletEnabled val="1"/>
        </dgm:presLayoutVars>
      </dgm:prSet>
      <dgm:spPr/>
    </dgm:pt>
    <dgm:pt modelId="{D2C972E6-DDB0-4ACB-8054-018DB180CAB0}" type="pres">
      <dgm:prSet presAssocID="{406F8143-75A1-48A0-8783-C3E51EA7E92E}" presName="FourNodes_4" presStyleLbl="node1" presStyleIdx="3" presStyleCnt="4">
        <dgm:presLayoutVars>
          <dgm:bulletEnabled val="1"/>
        </dgm:presLayoutVars>
      </dgm:prSet>
      <dgm:spPr/>
    </dgm:pt>
    <dgm:pt modelId="{6E0D24C8-9A45-494F-806B-0530CCB9518E}" type="pres">
      <dgm:prSet presAssocID="{406F8143-75A1-48A0-8783-C3E51EA7E92E}" presName="FourConn_1-2" presStyleLbl="fgAccFollowNode1" presStyleIdx="0" presStyleCnt="3">
        <dgm:presLayoutVars>
          <dgm:bulletEnabled val="1"/>
        </dgm:presLayoutVars>
      </dgm:prSet>
      <dgm:spPr/>
    </dgm:pt>
    <dgm:pt modelId="{AFEC2E41-FADD-4A99-B73C-AE6869C556C5}" type="pres">
      <dgm:prSet presAssocID="{406F8143-75A1-48A0-8783-C3E51EA7E92E}" presName="FourConn_2-3" presStyleLbl="fgAccFollowNode1" presStyleIdx="1" presStyleCnt="3">
        <dgm:presLayoutVars>
          <dgm:bulletEnabled val="1"/>
        </dgm:presLayoutVars>
      </dgm:prSet>
      <dgm:spPr/>
    </dgm:pt>
    <dgm:pt modelId="{F4C0309A-64C0-49EB-985D-26B2ED3D749A}" type="pres">
      <dgm:prSet presAssocID="{406F8143-75A1-48A0-8783-C3E51EA7E92E}" presName="FourConn_3-4" presStyleLbl="fgAccFollowNode1" presStyleIdx="2" presStyleCnt="3">
        <dgm:presLayoutVars>
          <dgm:bulletEnabled val="1"/>
        </dgm:presLayoutVars>
      </dgm:prSet>
      <dgm:spPr/>
    </dgm:pt>
    <dgm:pt modelId="{C6524789-CB9D-4485-9373-7850CA531D8E}" type="pres">
      <dgm:prSet presAssocID="{406F8143-75A1-48A0-8783-C3E51EA7E92E}" presName="FourNodes_1_text" presStyleLbl="node1" presStyleIdx="3" presStyleCnt="4">
        <dgm:presLayoutVars>
          <dgm:bulletEnabled val="1"/>
        </dgm:presLayoutVars>
      </dgm:prSet>
      <dgm:spPr/>
    </dgm:pt>
    <dgm:pt modelId="{737E2ED1-51EB-4F85-BA3A-B499F2B1686D}" type="pres">
      <dgm:prSet presAssocID="{406F8143-75A1-48A0-8783-C3E51EA7E92E}" presName="FourNodes_2_text" presStyleLbl="node1" presStyleIdx="3" presStyleCnt="4">
        <dgm:presLayoutVars>
          <dgm:bulletEnabled val="1"/>
        </dgm:presLayoutVars>
      </dgm:prSet>
      <dgm:spPr/>
    </dgm:pt>
    <dgm:pt modelId="{36C0C254-EF4F-424E-A5E7-4CA38DBC31F9}" type="pres">
      <dgm:prSet presAssocID="{406F8143-75A1-48A0-8783-C3E51EA7E92E}" presName="FourNodes_3_text" presStyleLbl="node1" presStyleIdx="3" presStyleCnt="4">
        <dgm:presLayoutVars>
          <dgm:bulletEnabled val="1"/>
        </dgm:presLayoutVars>
      </dgm:prSet>
      <dgm:spPr/>
    </dgm:pt>
    <dgm:pt modelId="{E4F39D9C-60A9-4F29-B398-6EA3C7BC7057}" type="pres">
      <dgm:prSet presAssocID="{406F8143-75A1-48A0-8783-C3E51EA7E92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E69B12A-EEEE-4FCA-A46D-1813244AB0AF}" srcId="{406F8143-75A1-48A0-8783-C3E51EA7E92E}" destId="{40609037-093E-4E95-8361-B8543B843695}" srcOrd="0" destOrd="0" parTransId="{AE73AB4D-417C-4A24-9F0F-FB5D8CC59DAC}" sibTransId="{45B9DEE6-503E-4D9A-BDD5-01E665AC0A28}"/>
    <dgm:cxn modelId="{0DDBBE54-8020-4C8B-908B-6641341F9D98}" type="presOf" srcId="{406F8143-75A1-48A0-8783-C3E51EA7E92E}" destId="{BC1FBE02-6F60-41BC-A550-D2ED6299D2D0}" srcOrd="0" destOrd="0" presId="urn:microsoft.com/office/officeart/2005/8/layout/vProcess5"/>
    <dgm:cxn modelId="{9C72D91B-100D-4B74-A8F8-C9134E912C09}" type="presOf" srcId="{C1D62A56-90EC-49A2-8423-2A4223C49F92}" destId="{36C0C254-EF4F-424E-A5E7-4CA38DBC31F9}" srcOrd="1" destOrd="0" presId="urn:microsoft.com/office/officeart/2005/8/layout/vProcess5"/>
    <dgm:cxn modelId="{5E7D67F9-28C5-4F7D-8272-E0E3ADA251C6}" type="presOf" srcId="{40609037-093E-4E95-8361-B8543B843695}" destId="{445BAB98-4522-464C-8F0C-4107142F9164}" srcOrd="0" destOrd="0" presId="urn:microsoft.com/office/officeart/2005/8/layout/vProcess5"/>
    <dgm:cxn modelId="{C0C988F0-138B-4526-9DC4-5CB5FFAD4C57}" srcId="{406F8143-75A1-48A0-8783-C3E51EA7E92E}" destId="{B5945AEE-FF25-484B-82FA-981269A16D1E}" srcOrd="1" destOrd="0" parTransId="{EC161510-E81D-486D-9F5B-05AAABD5D822}" sibTransId="{44EFF6FF-F51A-4481-91E3-E2B5AAE25D76}"/>
    <dgm:cxn modelId="{D18722B2-427A-41DA-81E4-676B10E64497}" type="presOf" srcId="{44EFF6FF-F51A-4481-91E3-E2B5AAE25D76}" destId="{AFEC2E41-FADD-4A99-B73C-AE6869C556C5}" srcOrd="0" destOrd="0" presId="urn:microsoft.com/office/officeart/2005/8/layout/vProcess5"/>
    <dgm:cxn modelId="{D9A8BFFE-8C4F-4807-A14E-6B5FA5F130C1}" type="presOf" srcId="{40609037-093E-4E95-8361-B8543B843695}" destId="{C6524789-CB9D-4485-9373-7850CA531D8E}" srcOrd="1" destOrd="0" presId="urn:microsoft.com/office/officeart/2005/8/layout/vProcess5"/>
    <dgm:cxn modelId="{0123A62D-30D0-423C-8232-1FF01549CEA9}" type="presOf" srcId="{45B9DEE6-503E-4D9A-BDD5-01E665AC0A28}" destId="{6E0D24C8-9A45-494F-806B-0530CCB9518E}" srcOrd="0" destOrd="0" presId="urn:microsoft.com/office/officeart/2005/8/layout/vProcess5"/>
    <dgm:cxn modelId="{FD29D9FF-12D2-4B05-ADF2-B919B3B81A69}" srcId="{406F8143-75A1-48A0-8783-C3E51EA7E92E}" destId="{C1D62A56-90EC-49A2-8423-2A4223C49F92}" srcOrd="2" destOrd="0" parTransId="{632B72EF-15FD-481C-A369-FA3CE744988A}" sibTransId="{EEACB7D6-B8AD-44EC-81A8-77BD37696EFA}"/>
    <dgm:cxn modelId="{41437175-EFF9-4D1C-B004-94ACF5E56F55}" type="presOf" srcId="{E6F916B9-4C00-4985-9907-6C4D6D19AFB0}" destId="{E4F39D9C-60A9-4F29-B398-6EA3C7BC7057}" srcOrd="1" destOrd="0" presId="urn:microsoft.com/office/officeart/2005/8/layout/vProcess5"/>
    <dgm:cxn modelId="{C1D15B8E-2C6C-4AEF-96EA-3AF69567A5D9}" srcId="{406F8143-75A1-48A0-8783-C3E51EA7E92E}" destId="{E6F916B9-4C00-4985-9907-6C4D6D19AFB0}" srcOrd="3" destOrd="0" parTransId="{FDFBC15B-CB88-438E-9C71-8D34BF8B6B09}" sibTransId="{4368FEF0-AA59-4C01-B0FC-FB0BD5A4DCE6}"/>
    <dgm:cxn modelId="{2A970AFD-EA75-424B-A135-6CB3AFAC7578}" type="presOf" srcId="{EEACB7D6-B8AD-44EC-81A8-77BD37696EFA}" destId="{F4C0309A-64C0-49EB-985D-26B2ED3D749A}" srcOrd="0" destOrd="0" presId="urn:microsoft.com/office/officeart/2005/8/layout/vProcess5"/>
    <dgm:cxn modelId="{326309E0-F2BD-4DDD-8B09-E1DB72B98BFB}" type="presOf" srcId="{C1D62A56-90EC-49A2-8423-2A4223C49F92}" destId="{B0C6DFDC-6AC3-4353-89F0-FCF340DD97FF}" srcOrd="0" destOrd="0" presId="urn:microsoft.com/office/officeart/2005/8/layout/vProcess5"/>
    <dgm:cxn modelId="{C92E4636-520A-45E6-8B7C-9C7F4FEAD087}" type="presOf" srcId="{B5945AEE-FF25-484B-82FA-981269A16D1E}" destId="{69BA4BD6-2979-4A71-8F50-69E202A5897A}" srcOrd="0" destOrd="0" presId="urn:microsoft.com/office/officeart/2005/8/layout/vProcess5"/>
    <dgm:cxn modelId="{44828AA6-6A8A-4704-A249-68A8114993A4}" type="presOf" srcId="{B5945AEE-FF25-484B-82FA-981269A16D1E}" destId="{737E2ED1-51EB-4F85-BA3A-B499F2B1686D}" srcOrd="1" destOrd="0" presId="urn:microsoft.com/office/officeart/2005/8/layout/vProcess5"/>
    <dgm:cxn modelId="{6C7D094E-A82E-4C05-A702-6162F67B0364}" type="presOf" srcId="{E6F916B9-4C00-4985-9907-6C4D6D19AFB0}" destId="{D2C972E6-DDB0-4ACB-8054-018DB180CAB0}" srcOrd="0" destOrd="0" presId="urn:microsoft.com/office/officeart/2005/8/layout/vProcess5"/>
    <dgm:cxn modelId="{22B5A55B-D848-4C1F-A8DC-B52171803716}" type="presParOf" srcId="{BC1FBE02-6F60-41BC-A550-D2ED6299D2D0}" destId="{E4DF9271-9BA1-4F1C-A7EE-7AB5C9844490}" srcOrd="0" destOrd="0" presId="urn:microsoft.com/office/officeart/2005/8/layout/vProcess5"/>
    <dgm:cxn modelId="{236766A3-828E-44E9-88FF-92F940E65E66}" type="presParOf" srcId="{BC1FBE02-6F60-41BC-A550-D2ED6299D2D0}" destId="{445BAB98-4522-464C-8F0C-4107142F9164}" srcOrd="1" destOrd="0" presId="urn:microsoft.com/office/officeart/2005/8/layout/vProcess5"/>
    <dgm:cxn modelId="{019B6C54-47E3-44D1-8209-B422800A2EBA}" type="presParOf" srcId="{BC1FBE02-6F60-41BC-A550-D2ED6299D2D0}" destId="{69BA4BD6-2979-4A71-8F50-69E202A5897A}" srcOrd="2" destOrd="0" presId="urn:microsoft.com/office/officeart/2005/8/layout/vProcess5"/>
    <dgm:cxn modelId="{13496431-6865-4CBE-9008-056BE96831AD}" type="presParOf" srcId="{BC1FBE02-6F60-41BC-A550-D2ED6299D2D0}" destId="{B0C6DFDC-6AC3-4353-89F0-FCF340DD97FF}" srcOrd="3" destOrd="0" presId="urn:microsoft.com/office/officeart/2005/8/layout/vProcess5"/>
    <dgm:cxn modelId="{E0CF76E3-1954-4AB5-9795-350F9FCDFA7E}" type="presParOf" srcId="{BC1FBE02-6F60-41BC-A550-D2ED6299D2D0}" destId="{D2C972E6-DDB0-4ACB-8054-018DB180CAB0}" srcOrd="4" destOrd="0" presId="urn:microsoft.com/office/officeart/2005/8/layout/vProcess5"/>
    <dgm:cxn modelId="{B4AB2490-A354-4F92-BC17-2C1A1640E293}" type="presParOf" srcId="{BC1FBE02-6F60-41BC-A550-D2ED6299D2D0}" destId="{6E0D24C8-9A45-494F-806B-0530CCB9518E}" srcOrd="5" destOrd="0" presId="urn:microsoft.com/office/officeart/2005/8/layout/vProcess5"/>
    <dgm:cxn modelId="{59F2DD76-1EB4-4FF5-BCFB-9EC66A394E48}" type="presParOf" srcId="{BC1FBE02-6F60-41BC-A550-D2ED6299D2D0}" destId="{AFEC2E41-FADD-4A99-B73C-AE6869C556C5}" srcOrd="6" destOrd="0" presId="urn:microsoft.com/office/officeart/2005/8/layout/vProcess5"/>
    <dgm:cxn modelId="{40A3935E-0A9B-4C96-99F8-FE7C4345296C}" type="presParOf" srcId="{BC1FBE02-6F60-41BC-A550-D2ED6299D2D0}" destId="{F4C0309A-64C0-49EB-985D-26B2ED3D749A}" srcOrd="7" destOrd="0" presId="urn:microsoft.com/office/officeart/2005/8/layout/vProcess5"/>
    <dgm:cxn modelId="{1E21927E-3659-45FA-9468-D2762FB55BA3}" type="presParOf" srcId="{BC1FBE02-6F60-41BC-A550-D2ED6299D2D0}" destId="{C6524789-CB9D-4485-9373-7850CA531D8E}" srcOrd="8" destOrd="0" presId="urn:microsoft.com/office/officeart/2005/8/layout/vProcess5"/>
    <dgm:cxn modelId="{683E5530-CBCF-4E2A-AB9E-0C8EDC782249}" type="presParOf" srcId="{BC1FBE02-6F60-41BC-A550-D2ED6299D2D0}" destId="{737E2ED1-51EB-4F85-BA3A-B499F2B1686D}" srcOrd="9" destOrd="0" presId="urn:microsoft.com/office/officeart/2005/8/layout/vProcess5"/>
    <dgm:cxn modelId="{B6051204-92EE-4EAF-A1C3-8F402E2E799A}" type="presParOf" srcId="{BC1FBE02-6F60-41BC-A550-D2ED6299D2D0}" destId="{36C0C254-EF4F-424E-A5E7-4CA38DBC31F9}" srcOrd="10" destOrd="0" presId="urn:microsoft.com/office/officeart/2005/8/layout/vProcess5"/>
    <dgm:cxn modelId="{0D059BC9-9D31-4BD8-98D4-278C7C99F537}" type="presParOf" srcId="{BC1FBE02-6F60-41BC-A550-D2ED6299D2D0}" destId="{E4F39D9C-60A9-4F29-B398-6EA3C7BC70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BC105F-4E16-44F7-82A3-8559CC9454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34D76-7114-4561-AD5E-29A32842166D}">
      <dgm:prSet phldrT="[Text]" custT="1"/>
      <dgm:spPr/>
      <dgm:t>
        <a:bodyPr/>
        <a:lstStyle/>
        <a:p>
          <a:r>
            <a:rPr lang="en-US" sz="3200" b="1" dirty="0"/>
            <a:t>Notice sent by issuer</a:t>
          </a:r>
        </a:p>
      </dgm:t>
    </dgm:pt>
    <dgm:pt modelId="{2D630B9A-1FF7-4A88-A225-4FA78E563CF7}" type="parTrans" cxnId="{91A395AC-D243-4AC3-AA13-0277191FC8AD}">
      <dgm:prSet/>
      <dgm:spPr/>
      <dgm:t>
        <a:bodyPr/>
        <a:lstStyle/>
        <a:p>
          <a:endParaRPr lang="en-US"/>
        </a:p>
      </dgm:t>
    </dgm:pt>
    <dgm:pt modelId="{29DBAC31-25D4-49FE-84B1-E903D170635A}" type="sibTrans" cxnId="{91A395AC-D243-4AC3-AA13-0277191FC8AD}">
      <dgm:prSet/>
      <dgm:spPr/>
      <dgm:t>
        <a:bodyPr/>
        <a:lstStyle/>
        <a:p>
          <a:endParaRPr lang="en-US"/>
        </a:p>
      </dgm:t>
    </dgm:pt>
    <dgm:pt modelId="{DFFBCEEB-1265-4CFC-A6B9-B5EF79CFE2E6}">
      <dgm:prSet phldrT="[Text]" custT="1"/>
      <dgm:spPr/>
      <dgm:t>
        <a:bodyPr/>
        <a:lstStyle/>
        <a:p>
          <a:r>
            <a:rPr lang="en-US" sz="3200" b="1" dirty="0"/>
            <a:t>Automatically enrolled in alternative plan </a:t>
          </a:r>
        </a:p>
      </dgm:t>
    </dgm:pt>
    <dgm:pt modelId="{A510782C-7346-4B57-AE6C-0C9355BFE6F6}" type="parTrans" cxnId="{EB2A442F-BBEC-4E90-9A45-70424BC03C1F}">
      <dgm:prSet/>
      <dgm:spPr/>
      <dgm:t>
        <a:bodyPr/>
        <a:lstStyle/>
        <a:p>
          <a:endParaRPr lang="en-US"/>
        </a:p>
      </dgm:t>
    </dgm:pt>
    <dgm:pt modelId="{5316ED94-203D-4898-AC49-13AB3E2C35FB}" type="sibTrans" cxnId="{EB2A442F-BBEC-4E90-9A45-70424BC03C1F}">
      <dgm:prSet/>
      <dgm:spPr/>
      <dgm:t>
        <a:bodyPr/>
        <a:lstStyle/>
        <a:p>
          <a:endParaRPr lang="en-US"/>
        </a:p>
      </dgm:t>
    </dgm:pt>
    <dgm:pt modelId="{6786FCA7-AE22-413B-B528-7052993E1F0D}">
      <dgm:prSet phldrT="[Text]" custT="1"/>
      <dgm:spPr/>
      <dgm:t>
        <a:bodyPr/>
        <a:lstStyle/>
        <a:p>
          <a:r>
            <a:rPr lang="en-US" sz="3200" b="1" dirty="0"/>
            <a:t>Must pay first month’s premium</a:t>
          </a:r>
        </a:p>
      </dgm:t>
    </dgm:pt>
    <dgm:pt modelId="{8AE31B43-26D8-4366-A6C0-482E46F3FBD3}" type="sibTrans" cxnId="{CB95DCA2-BF10-46AE-AC3A-4442C2C2920B}">
      <dgm:prSet/>
      <dgm:spPr/>
      <dgm:t>
        <a:bodyPr/>
        <a:lstStyle/>
        <a:p>
          <a:endParaRPr lang="en-US"/>
        </a:p>
      </dgm:t>
    </dgm:pt>
    <dgm:pt modelId="{60D70A5B-7D6B-4BD9-A170-65ACF82AC6C7}" type="parTrans" cxnId="{CB95DCA2-BF10-46AE-AC3A-4442C2C2920B}">
      <dgm:prSet/>
      <dgm:spPr/>
      <dgm:t>
        <a:bodyPr/>
        <a:lstStyle/>
        <a:p>
          <a:endParaRPr lang="en-US"/>
        </a:p>
      </dgm:t>
    </dgm:pt>
    <dgm:pt modelId="{FFD8DEB6-183A-4E0B-9E55-9BBCABE133C7}" type="pres">
      <dgm:prSet presAssocID="{CABC105F-4E16-44F7-82A3-8559CC94549E}" presName="Name0" presStyleCnt="0">
        <dgm:presLayoutVars>
          <dgm:chMax val="7"/>
          <dgm:chPref val="7"/>
          <dgm:dir/>
        </dgm:presLayoutVars>
      </dgm:prSet>
      <dgm:spPr/>
    </dgm:pt>
    <dgm:pt modelId="{C83CF76C-1881-4005-B705-87E5448B488A}" type="pres">
      <dgm:prSet presAssocID="{CABC105F-4E16-44F7-82A3-8559CC94549E}" presName="Name1" presStyleCnt="0"/>
      <dgm:spPr/>
    </dgm:pt>
    <dgm:pt modelId="{DE189E45-032A-436B-B580-8A3BF02EA275}" type="pres">
      <dgm:prSet presAssocID="{CABC105F-4E16-44F7-82A3-8559CC94549E}" presName="cycle" presStyleCnt="0"/>
      <dgm:spPr/>
    </dgm:pt>
    <dgm:pt modelId="{8B517B16-189C-4042-8638-C8CF746F0430}" type="pres">
      <dgm:prSet presAssocID="{CABC105F-4E16-44F7-82A3-8559CC94549E}" presName="srcNode" presStyleLbl="node1" presStyleIdx="0" presStyleCnt="3"/>
      <dgm:spPr/>
    </dgm:pt>
    <dgm:pt modelId="{B28A2235-C4E1-4EBA-9E69-8AE48B0A5DD0}" type="pres">
      <dgm:prSet presAssocID="{CABC105F-4E16-44F7-82A3-8559CC94549E}" presName="conn" presStyleLbl="parChTrans1D2" presStyleIdx="0" presStyleCnt="1"/>
      <dgm:spPr/>
    </dgm:pt>
    <dgm:pt modelId="{E343597B-29A4-49C9-B3A7-1B538887967E}" type="pres">
      <dgm:prSet presAssocID="{CABC105F-4E16-44F7-82A3-8559CC94549E}" presName="extraNode" presStyleLbl="node1" presStyleIdx="0" presStyleCnt="3"/>
      <dgm:spPr/>
    </dgm:pt>
    <dgm:pt modelId="{357BB0CF-32FE-4DD3-94F4-63449FCEFA39}" type="pres">
      <dgm:prSet presAssocID="{CABC105F-4E16-44F7-82A3-8559CC94549E}" presName="dstNode" presStyleLbl="node1" presStyleIdx="0" presStyleCnt="3"/>
      <dgm:spPr/>
    </dgm:pt>
    <dgm:pt modelId="{FBD99B0E-DF15-408B-963E-FDCCE7DC3381}" type="pres">
      <dgm:prSet presAssocID="{AA034D76-7114-4561-AD5E-29A32842166D}" presName="text_1" presStyleLbl="node1" presStyleIdx="0" presStyleCnt="3">
        <dgm:presLayoutVars>
          <dgm:bulletEnabled val="1"/>
        </dgm:presLayoutVars>
      </dgm:prSet>
      <dgm:spPr/>
    </dgm:pt>
    <dgm:pt modelId="{9A028A62-A2BA-4D10-962D-068B9A902334}" type="pres">
      <dgm:prSet presAssocID="{AA034D76-7114-4561-AD5E-29A32842166D}" presName="accent_1" presStyleCnt="0"/>
      <dgm:spPr/>
    </dgm:pt>
    <dgm:pt modelId="{31F05576-3080-4350-9692-95122579627C}" type="pres">
      <dgm:prSet presAssocID="{AA034D76-7114-4561-AD5E-29A32842166D}" presName="accentRepeatNode" presStyleLbl="solidFgAcc1" presStyleIdx="0" presStyleCnt="3"/>
      <dgm:spPr/>
    </dgm:pt>
    <dgm:pt modelId="{DF58DF6D-E3CC-4651-BD0F-BCD50AD389AA}" type="pres">
      <dgm:prSet presAssocID="{DFFBCEEB-1265-4CFC-A6B9-B5EF79CFE2E6}" presName="text_2" presStyleLbl="node1" presStyleIdx="1" presStyleCnt="3">
        <dgm:presLayoutVars>
          <dgm:bulletEnabled val="1"/>
        </dgm:presLayoutVars>
      </dgm:prSet>
      <dgm:spPr/>
    </dgm:pt>
    <dgm:pt modelId="{27955254-038B-4969-9B47-AC797E787699}" type="pres">
      <dgm:prSet presAssocID="{DFFBCEEB-1265-4CFC-A6B9-B5EF79CFE2E6}" presName="accent_2" presStyleCnt="0"/>
      <dgm:spPr/>
    </dgm:pt>
    <dgm:pt modelId="{79B9F813-0AE4-4665-B48B-056F1909E700}" type="pres">
      <dgm:prSet presAssocID="{DFFBCEEB-1265-4CFC-A6B9-B5EF79CFE2E6}" presName="accentRepeatNode" presStyleLbl="solidFgAcc1" presStyleIdx="1" presStyleCnt="3"/>
      <dgm:spPr/>
    </dgm:pt>
    <dgm:pt modelId="{72848B98-12AF-41D9-A58B-D7E54227A86A}" type="pres">
      <dgm:prSet presAssocID="{6786FCA7-AE22-413B-B528-7052993E1F0D}" presName="text_3" presStyleLbl="node1" presStyleIdx="2" presStyleCnt="3">
        <dgm:presLayoutVars>
          <dgm:bulletEnabled val="1"/>
        </dgm:presLayoutVars>
      </dgm:prSet>
      <dgm:spPr/>
    </dgm:pt>
    <dgm:pt modelId="{7F5CFE1B-13A0-4B7C-A3DA-5C72A856EBA4}" type="pres">
      <dgm:prSet presAssocID="{6786FCA7-AE22-413B-B528-7052993E1F0D}" presName="accent_3" presStyleCnt="0"/>
      <dgm:spPr/>
    </dgm:pt>
    <dgm:pt modelId="{6707A23C-20A6-445E-888B-127F685EDFA9}" type="pres">
      <dgm:prSet presAssocID="{6786FCA7-AE22-413B-B528-7052993E1F0D}" presName="accentRepeatNode" presStyleLbl="solidFgAcc1" presStyleIdx="2" presStyleCnt="3"/>
      <dgm:spPr/>
    </dgm:pt>
  </dgm:ptLst>
  <dgm:cxnLst>
    <dgm:cxn modelId="{ACB6267E-D09C-48C9-B072-C9C74DCA8278}" type="presOf" srcId="{DFFBCEEB-1265-4CFC-A6B9-B5EF79CFE2E6}" destId="{DF58DF6D-E3CC-4651-BD0F-BCD50AD389AA}" srcOrd="0" destOrd="0" presId="urn:microsoft.com/office/officeart/2008/layout/VerticalCurvedList"/>
    <dgm:cxn modelId="{EB2A442F-BBEC-4E90-9A45-70424BC03C1F}" srcId="{CABC105F-4E16-44F7-82A3-8559CC94549E}" destId="{DFFBCEEB-1265-4CFC-A6B9-B5EF79CFE2E6}" srcOrd="1" destOrd="0" parTransId="{A510782C-7346-4B57-AE6C-0C9355BFE6F6}" sibTransId="{5316ED94-203D-4898-AC49-13AB3E2C35FB}"/>
    <dgm:cxn modelId="{91A395AC-D243-4AC3-AA13-0277191FC8AD}" srcId="{CABC105F-4E16-44F7-82A3-8559CC94549E}" destId="{AA034D76-7114-4561-AD5E-29A32842166D}" srcOrd="0" destOrd="0" parTransId="{2D630B9A-1FF7-4A88-A225-4FA78E563CF7}" sibTransId="{29DBAC31-25D4-49FE-84B1-E903D170635A}"/>
    <dgm:cxn modelId="{00DD04AA-20A6-4FF5-84DD-57472A9EAA06}" type="presOf" srcId="{CABC105F-4E16-44F7-82A3-8559CC94549E}" destId="{FFD8DEB6-183A-4E0B-9E55-9BBCABE133C7}" srcOrd="0" destOrd="0" presId="urn:microsoft.com/office/officeart/2008/layout/VerticalCurvedList"/>
    <dgm:cxn modelId="{905A5A2A-4C1E-4F7B-AF80-31411FED9AEF}" type="presOf" srcId="{29DBAC31-25D4-49FE-84B1-E903D170635A}" destId="{B28A2235-C4E1-4EBA-9E69-8AE48B0A5DD0}" srcOrd="0" destOrd="0" presId="urn:microsoft.com/office/officeart/2008/layout/VerticalCurvedList"/>
    <dgm:cxn modelId="{CB95DCA2-BF10-46AE-AC3A-4442C2C2920B}" srcId="{CABC105F-4E16-44F7-82A3-8559CC94549E}" destId="{6786FCA7-AE22-413B-B528-7052993E1F0D}" srcOrd="2" destOrd="0" parTransId="{60D70A5B-7D6B-4BD9-A170-65ACF82AC6C7}" sibTransId="{8AE31B43-26D8-4366-A6C0-482E46F3FBD3}"/>
    <dgm:cxn modelId="{2F91EB00-9EDF-42FE-BACE-0684A3C22C45}" type="presOf" srcId="{AA034D76-7114-4561-AD5E-29A32842166D}" destId="{FBD99B0E-DF15-408B-963E-FDCCE7DC3381}" srcOrd="0" destOrd="0" presId="urn:microsoft.com/office/officeart/2008/layout/VerticalCurvedList"/>
    <dgm:cxn modelId="{71906E73-0A20-45D2-B048-3A9F7A18FE5F}" type="presOf" srcId="{6786FCA7-AE22-413B-B528-7052993E1F0D}" destId="{72848B98-12AF-41D9-A58B-D7E54227A86A}" srcOrd="0" destOrd="0" presId="urn:microsoft.com/office/officeart/2008/layout/VerticalCurvedList"/>
    <dgm:cxn modelId="{B62E2C3A-3771-4BF1-B70A-958409473C0F}" type="presParOf" srcId="{FFD8DEB6-183A-4E0B-9E55-9BBCABE133C7}" destId="{C83CF76C-1881-4005-B705-87E5448B488A}" srcOrd="0" destOrd="0" presId="urn:microsoft.com/office/officeart/2008/layout/VerticalCurvedList"/>
    <dgm:cxn modelId="{6D5C5C71-3F4C-44A7-9D35-6FCBF3942116}" type="presParOf" srcId="{C83CF76C-1881-4005-B705-87E5448B488A}" destId="{DE189E45-032A-436B-B580-8A3BF02EA275}" srcOrd="0" destOrd="0" presId="urn:microsoft.com/office/officeart/2008/layout/VerticalCurvedList"/>
    <dgm:cxn modelId="{55689B5C-02D7-461C-86EB-E6FDAE827286}" type="presParOf" srcId="{DE189E45-032A-436B-B580-8A3BF02EA275}" destId="{8B517B16-189C-4042-8638-C8CF746F0430}" srcOrd="0" destOrd="0" presId="urn:microsoft.com/office/officeart/2008/layout/VerticalCurvedList"/>
    <dgm:cxn modelId="{0F341CB6-9BB5-4EAC-8151-EC33E604B5C1}" type="presParOf" srcId="{DE189E45-032A-436B-B580-8A3BF02EA275}" destId="{B28A2235-C4E1-4EBA-9E69-8AE48B0A5DD0}" srcOrd="1" destOrd="0" presId="urn:microsoft.com/office/officeart/2008/layout/VerticalCurvedList"/>
    <dgm:cxn modelId="{3E478054-4182-46A0-9541-E9A5EDA9857C}" type="presParOf" srcId="{DE189E45-032A-436B-B580-8A3BF02EA275}" destId="{E343597B-29A4-49C9-B3A7-1B538887967E}" srcOrd="2" destOrd="0" presId="urn:microsoft.com/office/officeart/2008/layout/VerticalCurvedList"/>
    <dgm:cxn modelId="{1E69B1D3-0C43-4DF6-967B-833DA4F123B6}" type="presParOf" srcId="{DE189E45-032A-436B-B580-8A3BF02EA275}" destId="{357BB0CF-32FE-4DD3-94F4-63449FCEFA39}" srcOrd="3" destOrd="0" presId="urn:microsoft.com/office/officeart/2008/layout/VerticalCurvedList"/>
    <dgm:cxn modelId="{94281323-8C97-4126-9554-B3E8B1A418EC}" type="presParOf" srcId="{C83CF76C-1881-4005-B705-87E5448B488A}" destId="{FBD99B0E-DF15-408B-963E-FDCCE7DC3381}" srcOrd="1" destOrd="0" presId="urn:microsoft.com/office/officeart/2008/layout/VerticalCurvedList"/>
    <dgm:cxn modelId="{C179236B-DFEC-4BED-89CB-D726C1A2409B}" type="presParOf" srcId="{C83CF76C-1881-4005-B705-87E5448B488A}" destId="{9A028A62-A2BA-4D10-962D-068B9A902334}" srcOrd="2" destOrd="0" presId="urn:microsoft.com/office/officeart/2008/layout/VerticalCurvedList"/>
    <dgm:cxn modelId="{B4C1EC65-58B1-4769-BFF2-856479925EC3}" type="presParOf" srcId="{9A028A62-A2BA-4D10-962D-068B9A902334}" destId="{31F05576-3080-4350-9692-95122579627C}" srcOrd="0" destOrd="0" presId="urn:microsoft.com/office/officeart/2008/layout/VerticalCurvedList"/>
    <dgm:cxn modelId="{9794947C-F04A-4357-AB92-296285F63B7B}" type="presParOf" srcId="{C83CF76C-1881-4005-B705-87E5448B488A}" destId="{DF58DF6D-E3CC-4651-BD0F-BCD50AD389AA}" srcOrd="3" destOrd="0" presId="urn:microsoft.com/office/officeart/2008/layout/VerticalCurvedList"/>
    <dgm:cxn modelId="{8A2BC257-5633-466C-A04E-EF16BC1C42AB}" type="presParOf" srcId="{C83CF76C-1881-4005-B705-87E5448B488A}" destId="{27955254-038B-4969-9B47-AC797E787699}" srcOrd="4" destOrd="0" presId="urn:microsoft.com/office/officeart/2008/layout/VerticalCurvedList"/>
    <dgm:cxn modelId="{30E8FF58-D187-404F-8E53-359AABCBA441}" type="presParOf" srcId="{27955254-038B-4969-9B47-AC797E787699}" destId="{79B9F813-0AE4-4665-B48B-056F1909E700}" srcOrd="0" destOrd="0" presId="urn:microsoft.com/office/officeart/2008/layout/VerticalCurvedList"/>
    <dgm:cxn modelId="{40A6C20E-1C79-4FC7-89DC-BC91D1BA17B2}" type="presParOf" srcId="{C83CF76C-1881-4005-B705-87E5448B488A}" destId="{72848B98-12AF-41D9-A58B-D7E54227A86A}" srcOrd="5" destOrd="0" presId="urn:microsoft.com/office/officeart/2008/layout/VerticalCurvedList"/>
    <dgm:cxn modelId="{28295DAF-B315-4710-AD9B-FB49443E9220}" type="presParOf" srcId="{C83CF76C-1881-4005-B705-87E5448B488A}" destId="{7F5CFE1B-13A0-4B7C-A3DA-5C72A856EBA4}" srcOrd="6" destOrd="0" presId="urn:microsoft.com/office/officeart/2008/layout/VerticalCurvedList"/>
    <dgm:cxn modelId="{33AF1604-6BEE-4E5D-AFB1-8C9B615635C9}" type="presParOf" srcId="{7F5CFE1B-13A0-4B7C-A3DA-5C72A856EBA4}" destId="{6707A23C-20A6-445E-888B-127F685EDF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BC105F-4E16-44F7-82A3-8559CC94549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034D76-7114-4561-AD5E-29A32842166D}">
      <dgm:prSet phldrT="[Text]" custT="1"/>
      <dgm:spPr/>
      <dgm:t>
        <a:bodyPr/>
        <a:lstStyle/>
        <a:p>
          <a:r>
            <a:rPr lang="en-US" sz="3200" b="1" dirty="0"/>
            <a:t>Notice sent by issuer</a:t>
          </a:r>
        </a:p>
      </dgm:t>
    </dgm:pt>
    <dgm:pt modelId="{2D630B9A-1FF7-4A88-A225-4FA78E563CF7}" type="parTrans" cxnId="{91A395AC-D243-4AC3-AA13-0277191FC8AD}">
      <dgm:prSet/>
      <dgm:spPr/>
      <dgm:t>
        <a:bodyPr/>
        <a:lstStyle/>
        <a:p>
          <a:endParaRPr lang="en-US"/>
        </a:p>
      </dgm:t>
    </dgm:pt>
    <dgm:pt modelId="{29DBAC31-25D4-49FE-84B1-E903D170635A}" type="sibTrans" cxnId="{91A395AC-D243-4AC3-AA13-0277191FC8AD}">
      <dgm:prSet/>
      <dgm:spPr/>
      <dgm:t>
        <a:bodyPr/>
        <a:lstStyle/>
        <a:p>
          <a:endParaRPr lang="en-US"/>
        </a:p>
      </dgm:t>
    </dgm:pt>
    <dgm:pt modelId="{DFFBCEEB-1265-4CFC-A6B9-B5EF79CFE2E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b="1" dirty="0"/>
            <a:t>Consumer must select new plan</a:t>
          </a:r>
        </a:p>
      </dgm:t>
    </dgm:pt>
    <dgm:pt modelId="{A510782C-7346-4B57-AE6C-0C9355BFE6F6}" type="parTrans" cxnId="{EB2A442F-BBEC-4E90-9A45-70424BC03C1F}">
      <dgm:prSet/>
      <dgm:spPr/>
      <dgm:t>
        <a:bodyPr/>
        <a:lstStyle/>
        <a:p>
          <a:endParaRPr lang="en-US"/>
        </a:p>
      </dgm:t>
    </dgm:pt>
    <dgm:pt modelId="{5316ED94-203D-4898-AC49-13AB3E2C35FB}" type="sibTrans" cxnId="{EB2A442F-BBEC-4E90-9A45-70424BC03C1F}">
      <dgm:prSet/>
      <dgm:spPr/>
      <dgm:t>
        <a:bodyPr/>
        <a:lstStyle/>
        <a:p>
          <a:endParaRPr lang="en-US"/>
        </a:p>
      </dgm:t>
    </dgm:pt>
    <dgm:pt modelId="{6786FCA7-AE22-413B-B528-7052993E1F0D}">
      <dgm:prSet phldrT="[Text]" custT="1"/>
      <dgm:spPr/>
      <dgm:t>
        <a:bodyPr/>
        <a:lstStyle/>
        <a:p>
          <a:r>
            <a:rPr lang="en-US" sz="3200" b="1" dirty="0"/>
            <a:t>Must pay first month’s premium</a:t>
          </a:r>
        </a:p>
      </dgm:t>
    </dgm:pt>
    <dgm:pt modelId="{8AE31B43-26D8-4366-A6C0-482E46F3FBD3}" type="sibTrans" cxnId="{CB95DCA2-BF10-46AE-AC3A-4442C2C2920B}">
      <dgm:prSet/>
      <dgm:spPr/>
      <dgm:t>
        <a:bodyPr/>
        <a:lstStyle/>
        <a:p>
          <a:endParaRPr lang="en-US"/>
        </a:p>
      </dgm:t>
    </dgm:pt>
    <dgm:pt modelId="{60D70A5B-7D6B-4BD9-A170-65ACF82AC6C7}" type="parTrans" cxnId="{CB95DCA2-BF10-46AE-AC3A-4442C2C2920B}">
      <dgm:prSet/>
      <dgm:spPr/>
      <dgm:t>
        <a:bodyPr/>
        <a:lstStyle/>
        <a:p>
          <a:endParaRPr lang="en-US"/>
        </a:p>
      </dgm:t>
    </dgm:pt>
    <dgm:pt modelId="{FFD8DEB6-183A-4E0B-9E55-9BBCABE133C7}" type="pres">
      <dgm:prSet presAssocID="{CABC105F-4E16-44F7-82A3-8559CC94549E}" presName="Name0" presStyleCnt="0">
        <dgm:presLayoutVars>
          <dgm:chMax val="7"/>
          <dgm:chPref val="7"/>
          <dgm:dir/>
        </dgm:presLayoutVars>
      </dgm:prSet>
      <dgm:spPr/>
    </dgm:pt>
    <dgm:pt modelId="{C83CF76C-1881-4005-B705-87E5448B488A}" type="pres">
      <dgm:prSet presAssocID="{CABC105F-4E16-44F7-82A3-8559CC94549E}" presName="Name1" presStyleCnt="0"/>
      <dgm:spPr/>
    </dgm:pt>
    <dgm:pt modelId="{DE189E45-032A-436B-B580-8A3BF02EA275}" type="pres">
      <dgm:prSet presAssocID="{CABC105F-4E16-44F7-82A3-8559CC94549E}" presName="cycle" presStyleCnt="0"/>
      <dgm:spPr/>
    </dgm:pt>
    <dgm:pt modelId="{8B517B16-189C-4042-8638-C8CF746F0430}" type="pres">
      <dgm:prSet presAssocID="{CABC105F-4E16-44F7-82A3-8559CC94549E}" presName="srcNode" presStyleLbl="node1" presStyleIdx="0" presStyleCnt="3"/>
      <dgm:spPr/>
    </dgm:pt>
    <dgm:pt modelId="{B28A2235-C4E1-4EBA-9E69-8AE48B0A5DD0}" type="pres">
      <dgm:prSet presAssocID="{CABC105F-4E16-44F7-82A3-8559CC94549E}" presName="conn" presStyleLbl="parChTrans1D2" presStyleIdx="0" presStyleCnt="1"/>
      <dgm:spPr/>
    </dgm:pt>
    <dgm:pt modelId="{E343597B-29A4-49C9-B3A7-1B538887967E}" type="pres">
      <dgm:prSet presAssocID="{CABC105F-4E16-44F7-82A3-8559CC94549E}" presName="extraNode" presStyleLbl="node1" presStyleIdx="0" presStyleCnt="3"/>
      <dgm:spPr/>
    </dgm:pt>
    <dgm:pt modelId="{357BB0CF-32FE-4DD3-94F4-63449FCEFA39}" type="pres">
      <dgm:prSet presAssocID="{CABC105F-4E16-44F7-82A3-8559CC94549E}" presName="dstNode" presStyleLbl="node1" presStyleIdx="0" presStyleCnt="3"/>
      <dgm:spPr/>
    </dgm:pt>
    <dgm:pt modelId="{FBD99B0E-DF15-408B-963E-FDCCE7DC3381}" type="pres">
      <dgm:prSet presAssocID="{AA034D76-7114-4561-AD5E-29A32842166D}" presName="text_1" presStyleLbl="node1" presStyleIdx="0" presStyleCnt="3">
        <dgm:presLayoutVars>
          <dgm:bulletEnabled val="1"/>
        </dgm:presLayoutVars>
      </dgm:prSet>
      <dgm:spPr/>
    </dgm:pt>
    <dgm:pt modelId="{9A028A62-A2BA-4D10-962D-068B9A902334}" type="pres">
      <dgm:prSet presAssocID="{AA034D76-7114-4561-AD5E-29A32842166D}" presName="accent_1" presStyleCnt="0"/>
      <dgm:spPr/>
    </dgm:pt>
    <dgm:pt modelId="{31F05576-3080-4350-9692-95122579627C}" type="pres">
      <dgm:prSet presAssocID="{AA034D76-7114-4561-AD5E-29A32842166D}" presName="accentRepeatNode" presStyleLbl="solidFgAcc1" presStyleIdx="0" presStyleCnt="3"/>
      <dgm:spPr/>
    </dgm:pt>
    <dgm:pt modelId="{DF58DF6D-E3CC-4651-BD0F-BCD50AD389AA}" type="pres">
      <dgm:prSet presAssocID="{DFFBCEEB-1265-4CFC-A6B9-B5EF79CFE2E6}" presName="text_2" presStyleLbl="node1" presStyleIdx="1" presStyleCnt="3">
        <dgm:presLayoutVars>
          <dgm:bulletEnabled val="1"/>
        </dgm:presLayoutVars>
      </dgm:prSet>
      <dgm:spPr/>
    </dgm:pt>
    <dgm:pt modelId="{27955254-038B-4969-9B47-AC797E787699}" type="pres">
      <dgm:prSet presAssocID="{DFFBCEEB-1265-4CFC-A6B9-B5EF79CFE2E6}" presName="accent_2" presStyleCnt="0"/>
      <dgm:spPr/>
    </dgm:pt>
    <dgm:pt modelId="{79B9F813-0AE4-4665-B48B-056F1909E700}" type="pres">
      <dgm:prSet presAssocID="{DFFBCEEB-1265-4CFC-A6B9-B5EF79CFE2E6}" presName="accentRepeatNode" presStyleLbl="solidFgAcc1" presStyleIdx="1" presStyleCnt="3"/>
      <dgm:spPr>
        <a:ln>
          <a:solidFill>
            <a:schemeClr val="accent3"/>
          </a:solidFill>
        </a:ln>
      </dgm:spPr>
    </dgm:pt>
    <dgm:pt modelId="{72848B98-12AF-41D9-A58B-D7E54227A86A}" type="pres">
      <dgm:prSet presAssocID="{6786FCA7-AE22-413B-B528-7052993E1F0D}" presName="text_3" presStyleLbl="node1" presStyleIdx="2" presStyleCnt="3">
        <dgm:presLayoutVars>
          <dgm:bulletEnabled val="1"/>
        </dgm:presLayoutVars>
      </dgm:prSet>
      <dgm:spPr/>
    </dgm:pt>
    <dgm:pt modelId="{7F5CFE1B-13A0-4B7C-A3DA-5C72A856EBA4}" type="pres">
      <dgm:prSet presAssocID="{6786FCA7-AE22-413B-B528-7052993E1F0D}" presName="accent_3" presStyleCnt="0"/>
      <dgm:spPr/>
    </dgm:pt>
    <dgm:pt modelId="{6707A23C-20A6-445E-888B-127F685EDFA9}" type="pres">
      <dgm:prSet presAssocID="{6786FCA7-AE22-413B-B528-7052993E1F0D}" presName="accentRepeatNode" presStyleLbl="solidFgAcc1" presStyleIdx="2" presStyleCnt="3"/>
      <dgm:spPr/>
    </dgm:pt>
  </dgm:ptLst>
  <dgm:cxnLst>
    <dgm:cxn modelId="{E3B95B8D-B2B7-4246-A226-57D54520378F}" type="presOf" srcId="{6786FCA7-AE22-413B-B528-7052993E1F0D}" destId="{72848B98-12AF-41D9-A58B-D7E54227A86A}" srcOrd="0" destOrd="0" presId="urn:microsoft.com/office/officeart/2008/layout/VerticalCurvedList"/>
    <dgm:cxn modelId="{7D8FFBF6-D513-4EA6-9757-D5AD4F7EF9BA}" type="presOf" srcId="{CABC105F-4E16-44F7-82A3-8559CC94549E}" destId="{FFD8DEB6-183A-4E0B-9E55-9BBCABE133C7}" srcOrd="0" destOrd="0" presId="urn:microsoft.com/office/officeart/2008/layout/VerticalCurvedList"/>
    <dgm:cxn modelId="{EB2A442F-BBEC-4E90-9A45-70424BC03C1F}" srcId="{CABC105F-4E16-44F7-82A3-8559CC94549E}" destId="{DFFBCEEB-1265-4CFC-A6B9-B5EF79CFE2E6}" srcOrd="1" destOrd="0" parTransId="{A510782C-7346-4B57-AE6C-0C9355BFE6F6}" sibTransId="{5316ED94-203D-4898-AC49-13AB3E2C35FB}"/>
    <dgm:cxn modelId="{91A395AC-D243-4AC3-AA13-0277191FC8AD}" srcId="{CABC105F-4E16-44F7-82A3-8559CC94549E}" destId="{AA034D76-7114-4561-AD5E-29A32842166D}" srcOrd="0" destOrd="0" parTransId="{2D630B9A-1FF7-4A88-A225-4FA78E563CF7}" sibTransId="{29DBAC31-25D4-49FE-84B1-E903D170635A}"/>
    <dgm:cxn modelId="{8A79F0AA-C3E5-48C7-B8BC-DCA8F0BD553A}" type="presOf" srcId="{AA034D76-7114-4561-AD5E-29A32842166D}" destId="{FBD99B0E-DF15-408B-963E-FDCCE7DC3381}" srcOrd="0" destOrd="0" presId="urn:microsoft.com/office/officeart/2008/layout/VerticalCurvedList"/>
    <dgm:cxn modelId="{8FD14045-59EC-4628-8168-02491051A7D1}" type="presOf" srcId="{DFFBCEEB-1265-4CFC-A6B9-B5EF79CFE2E6}" destId="{DF58DF6D-E3CC-4651-BD0F-BCD50AD389AA}" srcOrd="0" destOrd="0" presId="urn:microsoft.com/office/officeart/2008/layout/VerticalCurvedList"/>
    <dgm:cxn modelId="{CB95DCA2-BF10-46AE-AC3A-4442C2C2920B}" srcId="{CABC105F-4E16-44F7-82A3-8559CC94549E}" destId="{6786FCA7-AE22-413B-B528-7052993E1F0D}" srcOrd="2" destOrd="0" parTransId="{60D70A5B-7D6B-4BD9-A170-65ACF82AC6C7}" sibTransId="{8AE31B43-26D8-4366-A6C0-482E46F3FBD3}"/>
    <dgm:cxn modelId="{7D392A6E-3BD1-4EEA-986D-E33FC0B4AA95}" type="presOf" srcId="{29DBAC31-25D4-49FE-84B1-E903D170635A}" destId="{B28A2235-C4E1-4EBA-9E69-8AE48B0A5DD0}" srcOrd="0" destOrd="0" presId="urn:microsoft.com/office/officeart/2008/layout/VerticalCurvedList"/>
    <dgm:cxn modelId="{C1638F15-50F7-47E3-B0CF-6F794196F2AA}" type="presParOf" srcId="{FFD8DEB6-183A-4E0B-9E55-9BBCABE133C7}" destId="{C83CF76C-1881-4005-B705-87E5448B488A}" srcOrd="0" destOrd="0" presId="urn:microsoft.com/office/officeart/2008/layout/VerticalCurvedList"/>
    <dgm:cxn modelId="{03619DC9-6DC4-4803-ABBD-7082F4F62B0B}" type="presParOf" srcId="{C83CF76C-1881-4005-B705-87E5448B488A}" destId="{DE189E45-032A-436B-B580-8A3BF02EA275}" srcOrd="0" destOrd="0" presId="urn:microsoft.com/office/officeart/2008/layout/VerticalCurvedList"/>
    <dgm:cxn modelId="{B4EE192E-1554-444B-8C26-ACF8E602469A}" type="presParOf" srcId="{DE189E45-032A-436B-B580-8A3BF02EA275}" destId="{8B517B16-189C-4042-8638-C8CF746F0430}" srcOrd="0" destOrd="0" presId="urn:microsoft.com/office/officeart/2008/layout/VerticalCurvedList"/>
    <dgm:cxn modelId="{3254F1F5-9CCF-40E0-8923-3F4A1AA1B8EE}" type="presParOf" srcId="{DE189E45-032A-436B-B580-8A3BF02EA275}" destId="{B28A2235-C4E1-4EBA-9E69-8AE48B0A5DD0}" srcOrd="1" destOrd="0" presId="urn:microsoft.com/office/officeart/2008/layout/VerticalCurvedList"/>
    <dgm:cxn modelId="{F1AC6A29-2383-4188-B919-BAF4CABFAF56}" type="presParOf" srcId="{DE189E45-032A-436B-B580-8A3BF02EA275}" destId="{E343597B-29A4-49C9-B3A7-1B538887967E}" srcOrd="2" destOrd="0" presId="urn:microsoft.com/office/officeart/2008/layout/VerticalCurvedList"/>
    <dgm:cxn modelId="{26DF55A4-62C6-42DB-A879-1DEEC50EC420}" type="presParOf" srcId="{DE189E45-032A-436B-B580-8A3BF02EA275}" destId="{357BB0CF-32FE-4DD3-94F4-63449FCEFA39}" srcOrd="3" destOrd="0" presId="urn:microsoft.com/office/officeart/2008/layout/VerticalCurvedList"/>
    <dgm:cxn modelId="{C8882A26-4EC3-4866-900D-20B3E4EEA74B}" type="presParOf" srcId="{C83CF76C-1881-4005-B705-87E5448B488A}" destId="{FBD99B0E-DF15-408B-963E-FDCCE7DC3381}" srcOrd="1" destOrd="0" presId="urn:microsoft.com/office/officeart/2008/layout/VerticalCurvedList"/>
    <dgm:cxn modelId="{3841BE6D-D41B-4ACD-894D-0A358ADFD0E9}" type="presParOf" srcId="{C83CF76C-1881-4005-B705-87E5448B488A}" destId="{9A028A62-A2BA-4D10-962D-068B9A902334}" srcOrd="2" destOrd="0" presId="urn:microsoft.com/office/officeart/2008/layout/VerticalCurvedList"/>
    <dgm:cxn modelId="{12DD9F68-BF79-42D3-A4CB-96C717E8C1FF}" type="presParOf" srcId="{9A028A62-A2BA-4D10-962D-068B9A902334}" destId="{31F05576-3080-4350-9692-95122579627C}" srcOrd="0" destOrd="0" presId="urn:microsoft.com/office/officeart/2008/layout/VerticalCurvedList"/>
    <dgm:cxn modelId="{5D186F2A-CC32-48C7-AF1F-79F8C61A07CC}" type="presParOf" srcId="{C83CF76C-1881-4005-B705-87E5448B488A}" destId="{DF58DF6D-E3CC-4651-BD0F-BCD50AD389AA}" srcOrd="3" destOrd="0" presId="urn:microsoft.com/office/officeart/2008/layout/VerticalCurvedList"/>
    <dgm:cxn modelId="{83170A1E-F971-4A10-AA8A-70F9A06244C7}" type="presParOf" srcId="{C83CF76C-1881-4005-B705-87E5448B488A}" destId="{27955254-038B-4969-9B47-AC797E787699}" srcOrd="4" destOrd="0" presId="urn:microsoft.com/office/officeart/2008/layout/VerticalCurvedList"/>
    <dgm:cxn modelId="{2D34EB5E-148F-474A-97E2-36D61577FC76}" type="presParOf" srcId="{27955254-038B-4969-9B47-AC797E787699}" destId="{79B9F813-0AE4-4665-B48B-056F1909E700}" srcOrd="0" destOrd="0" presId="urn:microsoft.com/office/officeart/2008/layout/VerticalCurvedList"/>
    <dgm:cxn modelId="{CC76DFC0-B652-4BCD-A6BE-D4E582869CAF}" type="presParOf" srcId="{C83CF76C-1881-4005-B705-87E5448B488A}" destId="{72848B98-12AF-41D9-A58B-D7E54227A86A}" srcOrd="5" destOrd="0" presId="urn:microsoft.com/office/officeart/2008/layout/VerticalCurvedList"/>
    <dgm:cxn modelId="{53189D3C-3291-4828-A3A5-3FEAD881599F}" type="presParOf" srcId="{C83CF76C-1881-4005-B705-87E5448B488A}" destId="{7F5CFE1B-13A0-4B7C-A3DA-5C72A856EBA4}" srcOrd="6" destOrd="0" presId="urn:microsoft.com/office/officeart/2008/layout/VerticalCurvedList"/>
    <dgm:cxn modelId="{D9A7B9D4-7554-4FCF-90EC-F1E638AC150F}" type="presParOf" srcId="{7F5CFE1B-13A0-4B7C-A3DA-5C72A856EBA4}" destId="{6707A23C-20A6-445E-888B-127F685EDF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615FB2-DD82-429B-A053-94111046BA7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9DDA14D-5835-4ACE-933F-448ABE72262B}">
      <dgm:prSet phldrT="[Text]"/>
      <dgm:spPr/>
      <dgm:t>
        <a:bodyPr/>
        <a:lstStyle/>
        <a:p>
          <a:r>
            <a:rPr lang="en-US" dirty="0"/>
            <a:t>Enrollment Progression </a:t>
          </a:r>
        </a:p>
      </dgm:t>
    </dgm:pt>
    <dgm:pt modelId="{1A2D24F9-8352-4D3E-83BF-15E50EFD45D5}" type="parTrans" cxnId="{BB03E7B6-C0FA-499B-83AD-A504D1F16E1A}">
      <dgm:prSet/>
      <dgm:spPr/>
      <dgm:t>
        <a:bodyPr/>
        <a:lstStyle/>
        <a:p>
          <a:endParaRPr lang="en-US"/>
        </a:p>
      </dgm:t>
    </dgm:pt>
    <dgm:pt modelId="{8A0327AE-5625-4199-9BB7-8C74DDFE584B}" type="sibTrans" cxnId="{BB03E7B6-C0FA-499B-83AD-A504D1F16E1A}">
      <dgm:prSet/>
      <dgm:spPr/>
      <dgm:t>
        <a:bodyPr/>
        <a:lstStyle/>
        <a:p>
          <a:endParaRPr lang="en-US"/>
        </a:p>
      </dgm:t>
    </dgm:pt>
    <dgm:pt modelId="{39F039C2-2E23-4B93-903B-3FCEA1B409A1}">
      <dgm:prSet phldrT="[Text]"/>
      <dgm:spPr/>
      <dgm:t>
        <a:bodyPr/>
        <a:lstStyle/>
        <a:p>
          <a:r>
            <a:rPr lang="en-US" dirty="0"/>
            <a:t>Standardized plans</a:t>
          </a:r>
        </a:p>
      </dgm:t>
    </dgm:pt>
    <dgm:pt modelId="{3FD4C354-E6C4-4828-8387-C28837A237F1}" type="parTrans" cxnId="{20D1971A-651B-4CDA-80BE-491949C19BCB}">
      <dgm:prSet/>
      <dgm:spPr/>
      <dgm:t>
        <a:bodyPr/>
        <a:lstStyle/>
        <a:p>
          <a:endParaRPr lang="en-US"/>
        </a:p>
      </dgm:t>
    </dgm:pt>
    <dgm:pt modelId="{A950AEAB-6CC3-4916-BFB9-EFD83F6EB0EB}" type="sibTrans" cxnId="{20D1971A-651B-4CDA-80BE-491949C19BCB}">
      <dgm:prSet/>
      <dgm:spPr/>
      <dgm:t>
        <a:bodyPr/>
        <a:lstStyle/>
        <a:p>
          <a:endParaRPr lang="en-US"/>
        </a:p>
      </dgm:t>
    </dgm:pt>
    <dgm:pt modelId="{60D967E7-BF0E-440D-A442-1CD60D77A19C}">
      <dgm:prSet/>
      <dgm:spPr/>
      <dgm:t>
        <a:bodyPr/>
        <a:lstStyle/>
        <a:p>
          <a:r>
            <a:rPr lang="en-US" dirty="0"/>
            <a:t>Choosing Costs</a:t>
          </a:r>
        </a:p>
      </dgm:t>
    </dgm:pt>
    <dgm:pt modelId="{35FDCAB8-4BC1-4452-AD50-13C6736C5D8C}" type="parTrans" cxnId="{033C97A3-22FD-4C0E-A773-95FF6A6F7CA4}">
      <dgm:prSet/>
      <dgm:spPr/>
      <dgm:t>
        <a:bodyPr/>
        <a:lstStyle/>
        <a:p>
          <a:endParaRPr lang="en-US"/>
        </a:p>
      </dgm:t>
    </dgm:pt>
    <dgm:pt modelId="{8DC6ADBC-222B-422E-8A60-B1D3BB4809FD}" type="sibTrans" cxnId="{033C97A3-22FD-4C0E-A773-95FF6A6F7CA4}">
      <dgm:prSet/>
      <dgm:spPr/>
      <dgm:t>
        <a:bodyPr/>
        <a:lstStyle/>
        <a:p>
          <a:endParaRPr lang="en-US"/>
        </a:p>
      </dgm:t>
    </dgm:pt>
    <dgm:pt modelId="{A8AFACB9-3A61-434E-BE10-E3B76D225A6E}">
      <dgm:prSet/>
      <dgm:spPr/>
      <dgm:t>
        <a:bodyPr/>
        <a:lstStyle/>
        <a:p>
          <a:r>
            <a:rPr lang="en-US" dirty="0"/>
            <a:t>Post-enrollment confirmation </a:t>
          </a:r>
        </a:p>
      </dgm:t>
    </dgm:pt>
    <dgm:pt modelId="{4CDD84E8-1D5E-4062-9FE7-F25DB78F90B9}" type="parTrans" cxnId="{36195DB0-7CA0-44DD-926B-F209FAA525AA}">
      <dgm:prSet/>
      <dgm:spPr/>
    </dgm:pt>
    <dgm:pt modelId="{D0D5309E-4B85-4317-91E8-60ADB0986B9F}" type="sibTrans" cxnId="{36195DB0-7CA0-44DD-926B-F209FAA525AA}">
      <dgm:prSet/>
      <dgm:spPr/>
    </dgm:pt>
    <dgm:pt modelId="{C6510AF9-A71C-43C1-9B13-69ECC22D2E12}">
      <dgm:prSet/>
      <dgm:spPr/>
      <dgm:t>
        <a:bodyPr/>
        <a:lstStyle/>
        <a:p>
          <a:r>
            <a:rPr lang="en-US" dirty="0"/>
            <a:t>Integrated tools</a:t>
          </a:r>
        </a:p>
      </dgm:t>
    </dgm:pt>
    <dgm:pt modelId="{F2C938AD-6910-4A52-B2DE-3C555C8261C0}" type="parTrans" cxnId="{3A0D0618-BDB1-4B0C-81FD-D3591727E878}">
      <dgm:prSet/>
      <dgm:spPr/>
      <dgm:t>
        <a:bodyPr/>
        <a:lstStyle/>
        <a:p>
          <a:endParaRPr lang="en-US"/>
        </a:p>
      </dgm:t>
    </dgm:pt>
    <dgm:pt modelId="{6877DFC4-14B0-4276-B5EF-77676CD9E258}" type="sibTrans" cxnId="{3A0D0618-BDB1-4B0C-81FD-D3591727E878}">
      <dgm:prSet/>
      <dgm:spPr/>
      <dgm:t>
        <a:bodyPr/>
        <a:lstStyle/>
        <a:p>
          <a:endParaRPr lang="en-US"/>
        </a:p>
      </dgm:t>
    </dgm:pt>
    <dgm:pt modelId="{22BB1A06-748B-4FBB-A446-E6BDA54325A3}" type="pres">
      <dgm:prSet presAssocID="{EA615FB2-DD82-429B-A053-94111046BA70}" presName="linear" presStyleCnt="0">
        <dgm:presLayoutVars>
          <dgm:dir/>
          <dgm:animLvl val="lvl"/>
          <dgm:resizeHandles val="exact"/>
        </dgm:presLayoutVars>
      </dgm:prSet>
      <dgm:spPr/>
    </dgm:pt>
    <dgm:pt modelId="{5FD6C4D7-7A72-4143-9939-E901F5A66FC2}" type="pres">
      <dgm:prSet presAssocID="{39DDA14D-5835-4ACE-933F-448ABE72262B}" presName="parentLin" presStyleCnt="0"/>
      <dgm:spPr/>
    </dgm:pt>
    <dgm:pt modelId="{C3AA8F86-9C99-42B0-BFC0-7FB80F284C18}" type="pres">
      <dgm:prSet presAssocID="{39DDA14D-5835-4ACE-933F-448ABE72262B}" presName="parentLeftMargin" presStyleLbl="node1" presStyleIdx="0" presStyleCnt="5"/>
      <dgm:spPr/>
    </dgm:pt>
    <dgm:pt modelId="{F46CBE40-EC3C-4A67-A44A-FC6D8D27B1D7}" type="pres">
      <dgm:prSet presAssocID="{39DDA14D-5835-4ACE-933F-448ABE72262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4073D40-25A8-41DE-99D5-AA4698F3C08A}" type="pres">
      <dgm:prSet presAssocID="{39DDA14D-5835-4ACE-933F-448ABE72262B}" presName="negativeSpace" presStyleCnt="0"/>
      <dgm:spPr/>
    </dgm:pt>
    <dgm:pt modelId="{C92A900A-8227-43FA-8564-44BC29628B41}" type="pres">
      <dgm:prSet presAssocID="{39DDA14D-5835-4ACE-933F-448ABE72262B}" presName="childText" presStyleLbl="conFgAcc1" presStyleIdx="0" presStyleCnt="5">
        <dgm:presLayoutVars>
          <dgm:bulletEnabled val="1"/>
        </dgm:presLayoutVars>
      </dgm:prSet>
      <dgm:spPr/>
    </dgm:pt>
    <dgm:pt modelId="{61483588-F2A6-40A8-BD72-EF533A42FBF1}" type="pres">
      <dgm:prSet presAssocID="{8A0327AE-5625-4199-9BB7-8C74DDFE584B}" presName="spaceBetweenRectangles" presStyleCnt="0"/>
      <dgm:spPr/>
    </dgm:pt>
    <dgm:pt modelId="{3F53E06F-686B-48D8-ACCB-07C950131EBE}" type="pres">
      <dgm:prSet presAssocID="{C6510AF9-A71C-43C1-9B13-69ECC22D2E12}" presName="parentLin" presStyleCnt="0"/>
      <dgm:spPr/>
    </dgm:pt>
    <dgm:pt modelId="{4535CA25-52A3-4852-B031-C08467422B65}" type="pres">
      <dgm:prSet presAssocID="{C6510AF9-A71C-43C1-9B13-69ECC22D2E12}" presName="parentLeftMargin" presStyleLbl="node1" presStyleIdx="0" presStyleCnt="5"/>
      <dgm:spPr/>
    </dgm:pt>
    <dgm:pt modelId="{174500FB-9520-45CE-882F-FA7DFEB27165}" type="pres">
      <dgm:prSet presAssocID="{C6510AF9-A71C-43C1-9B13-69ECC22D2E1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BE4BCB2-BD54-49B3-85A2-9EEBCD4E21C3}" type="pres">
      <dgm:prSet presAssocID="{C6510AF9-A71C-43C1-9B13-69ECC22D2E12}" presName="negativeSpace" presStyleCnt="0"/>
      <dgm:spPr/>
    </dgm:pt>
    <dgm:pt modelId="{DEA5DFEC-D3AA-4582-ABF9-1A28A8437473}" type="pres">
      <dgm:prSet presAssocID="{C6510AF9-A71C-43C1-9B13-69ECC22D2E12}" presName="childText" presStyleLbl="conFgAcc1" presStyleIdx="1" presStyleCnt="5">
        <dgm:presLayoutVars>
          <dgm:bulletEnabled val="1"/>
        </dgm:presLayoutVars>
      </dgm:prSet>
      <dgm:spPr/>
    </dgm:pt>
    <dgm:pt modelId="{B02257E4-40EA-4E13-95F4-535C672D6DF6}" type="pres">
      <dgm:prSet presAssocID="{6877DFC4-14B0-4276-B5EF-77676CD9E258}" presName="spaceBetweenRectangles" presStyleCnt="0"/>
      <dgm:spPr/>
    </dgm:pt>
    <dgm:pt modelId="{9127C919-1DCF-41AA-B670-379F99C0B0DD}" type="pres">
      <dgm:prSet presAssocID="{60D967E7-BF0E-440D-A442-1CD60D77A19C}" presName="parentLin" presStyleCnt="0"/>
      <dgm:spPr/>
    </dgm:pt>
    <dgm:pt modelId="{0E5C1D3B-2441-4F51-ACC2-C7BE0FEB8659}" type="pres">
      <dgm:prSet presAssocID="{60D967E7-BF0E-440D-A442-1CD60D77A19C}" presName="parentLeftMargin" presStyleLbl="node1" presStyleIdx="1" presStyleCnt="5"/>
      <dgm:spPr/>
    </dgm:pt>
    <dgm:pt modelId="{6C812838-6BB6-42BC-9BC8-1FA1ECE6BE48}" type="pres">
      <dgm:prSet presAssocID="{60D967E7-BF0E-440D-A442-1CD60D77A19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3CE5084-D7CF-411E-94BB-39A93B88DA58}" type="pres">
      <dgm:prSet presAssocID="{60D967E7-BF0E-440D-A442-1CD60D77A19C}" presName="negativeSpace" presStyleCnt="0"/>
      <dgm:spPr/>
    </dgm:pt>
    <dgm:pt modelId="{2C0E2D08-A74A-4941-B2B3-3C2445EA88A5}" type="pres">
      <dgm:prSet presAssocID="{60D967E7-BF0E-440D-A442-1CD60D77A19C}" presName="childText" presStyleLbl="conFgAcc1" presStyleIdx="2" presStyleCnt="5">
        <dgm:presLayoutVars>
          <dgm:bulletEnabled val="1"/>
        </dgm:presLayoutVars>
      </dgm:prSet>
      <dgm:spPr/>
    </dgm:pt>
    <dgm:pt modelId="{C6E286E9-D48B-4B78-8610-B94CA4513D9A}" type="pres">
      <dgm:prSet presAssocID="{8DC6ADBC-222B-422E-8A60-B1D3BB4809FD}" presName="spaceBetweenRectangles" presStyleCnt="0"/>
      <dgm:spPr/>
    </dgm:pt>
    <dgm:pt modelId="{EC0DA1BD-2BA9-4783-B33C-C6C64EE79217}" type="pres">
      <dgm:prSet presAssocID="{39F039C2-2E23-4B93-903B-3FCEA1B409A1}" presName="parentLin" presStyleCnt="0"/>
      <dgm:spPr/>
    </dgm:pt>
    <dgm:pt modelId="{970AD432-EFC3-4624-9E34-A1C944F8B45E}" type="pres">
      <dgm:prSet presAssocID="{39F039C2-2E23-4B93-903B-3FCEA1B409A1}" presName="parentLeftMargin" presStyleLbl="node1" presStyleIdx="2" presStyleCnt="5"/>
      <dgm:spPr/>
    </dgm:pt>
    <dgm:pt modelId="{9288A52C-330B-45FD-9A99-A87316938AD3}" type="pres">
      <dgm:prSet presAssocID="{39F039C2-2E23-4B93-903B-3FCEA1B409A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D19B29-4AE6-4C79-AD9E-434404FA62EE}" type="pres">
      <dgm:prSet presAssocID="{39F039C2-2E23-4B93-903B-3FCEA1B409A1}" presName="negativeSpace" presStyleCnt="0"/>
      <dgm:spPr/>
    </dgm:pt>
    <dgm:pt modelId="{037A4439-6A96-45B4-A19B-48056B842AF8}" type="pres">
      <dgm:prSet presAssocID="{39F039C2-2E23-4B93-903B-3FCEA1B409A1}" presName="childText" presStyleLbl="conFgAcc1" presStyleIdx="3" presStyleCnt="5">
        <dgm:presLayoutVars>
          <dgm:bulletEnabled val="1"/>
        </dgm:presLayoutVars>
      </dgm:prSet>
      <dgm:spPr/>
    </dgm:pt>
    <dgm:pt modelId="{1D76CEC6-2A96-473D-B58B-BA1FF5FC6416}" type="pres">
      <dgm:prSet presAssocID="{A950AEAB-6CC3-4916-BFB9-EFD83F6EB0EB}" presName="spaceBetweenRectangles" presStyleCnt="0"/>
      <dgm:spPr/>
    </dgm:pt>
    <dgm:pt modelId="{2147D9D4-0C79-4742-A6E9-C3E7E0093051}" type="pres">
      <dgm:prSet presAssocID="{A8AFACB9-3A61-434E-BE10-E3B76D225A6E}" presName="parentLin" presStyleCnt="0"/>
      <dgm:spPr/>
    </dgm:pt>
    <dgm:pt modelId="{1AF3BB58-4A03-437D-84D7-9334D390EF0A}" type="pres">
      <dgm:prSet presAssocID="{A8AFACB9-3A61-434E-BE10-E3B76D225A6E}" presName="parentLeftMargin" presStyleLbl="node1" presStyleIdx="3" presStyleCnt="5"/>
      <dgm:spPr/>
    </dgm:pt>
    <dgm:pt modelId="{BF53DB6D-5B9E-4960-9EC8-E4D6C33A3E41}" type="pres">
      <dgm:prSet presAssocID="{A8AFACB9-3A61-434E-BE10-E3B76D225A6E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0182037B-7530-4F02-BF31-7B9D20933331}" type="pres">
      <dgm:prSet presAssocID="{A8AFACB9-3A61-434E-BE10-E3B76D225A6E}" presName="negativeSpace" presStyleCnt="0"/>
      <dgm:spPr/>
    </dgm:pt>
    <dgm:pt modelId="{48ECB690-F8C5-424D-8A4E-A0407ED6CA17}" type="pres">
      <dgm:prSet presAssocID="{A8AFACB9-3A61-434E-BE10-E3B76D225A6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70BA16F-0641-48A2-AD92-EE0DAD4759D2}" type="presOf" srcId="{60D967E7-BF0E-440D-A442-1CD60D77A19C}" destId="{0E5C1D3B-2441-4F51-ACC2-C7BE0FEB8659}" srcOrd="0" destOrd="0" presId="urn:microsoft.com/office/officeart/2005/8/layout/list1"/>
    <dgm:cxn modelId="{36195DB0-7CA0-44DD-926B-F209FAA525AA}" srcId="{EA615FB2-DD82-429B-A053-94111046BA70}" destId="{A8AFACB9-3A61-434E-BE10-E3B76D225A6E}" srcOrd="4" destOrd="0" parTransId="{4CDD84E8-1D5E-4062-9FE7-F25DB78F90B9}" sibTransId="{D0D5309E-4B85-4317-91E8-60ADB0986B9F}"/>
    <dgm:cxn modelId="{20D1971A-651B-4CDA-80BE-491949C19BCB}" srcId="{EA615FB2-DD82-429B-A053-94111046BA70}" destId="{39F039C2-2E23-4B93-903B-3FCEA1B409A1}" srcOrd="3" destOrd="0" parTransId="{3FD4C354-E6C4-4828-8387-C28837A237F1}" sibTransId="{A950AEAB-6CC3-4916-BFB9-EFD83F6EB0EB}"/>
    <dgm:cxn modelId="{633DBF4C-4800-48B1-A45E-B79A8C20C90F}" type="presOf" srcId="{39DDA14D-5835-4ACE-933F-448ABE72262B}" destId="{F46CBE40-EC3C-4A67-A44A-FC6D8D27B1D7}" srcOrd="1" destOrd="0" presId="urn:microsoft.com/office/officeart/2005/8/layout/list1"/>
    <dgm:cxn modelId="{3C82FCFF-A86E-4E48-A2E9-614D95BC40CF}" type="presOf" srcId="{A8AFACB9-3A61-434E-BE10-E3B76D225A6E}" destId="{1AF3BB58-4A03-437D-84D7-9334D390EF0A}" srcOrd="0" destOrd="0" presId="urn:microsoft.com/office/officeart/2005/8/layout/list1"/>
    <dgm:cxn modelId="{C23A6AA4-09AB-4A6E-99B4-10CC0013CE7A}" type="presOf" srcId="{C6510AF9-A71C-43C1-9B13-69ECC22D2E12}" destId="{4535CA25-52A3-4852-B031-C08467422B65}" srcOrd="0" destOrd="0" presId="urn:microsoft.com/office/officeart/2005/8/layout/list1"/>
    <dgm:cxn modelId="{5A806626-F2CC-4F5D-B575-5BB846BF298F}" type="presOf" srcId="{60D967E7-BF0E-440D-A442-1CD60D77A19C}" destId="{6C812838-6BB6-42BC-9BC8-1FA1ECE6BE48}" srcOrd="1" destOrd="0" presId="urn:microsoft.com/office/officeart/2005/8/layout/list1"/>
    <dgm:cxn modelId="{A556EB58-B89F-409B-AA68-4F039C327E98}" type="presOf" srcId="{EA615FB2-DD82-429B-A053-94111046BA70}" destId="{22BB1A06-748B-4FBB-A446-E6BDA54325A3}" srcOrd="0" destOrd="0" presId="urn:microsoft.com/office/officeart/2005/8/layout/list1"/>
    <dgm:cxn modelId="{24855623-E24C-4AF3-BDB6-CF9BD53C8659}" type="presOf" srcId="{A8AFACB9-3A61-434E-BE10-E3B76D225A6E}" destId="{BF53DB6D-5B9E-4960-9EC8-E4D6C33A3E41}" srcOrd="1" destOrd="0" presId="urn:microsoft.com/office/officeart/2005/8/layout/list1"/>
    <dgm:cxn modelId="{8DBEA09A-D0C7-4872-812B-2C1FDA8B0B37}" type="presOf" srcId="{C6510AF9-A71C-43C1-9B13-69ECC22D2E12}" destId="{174500FB-9520-45CE-882F-FA7DFEB27165}" srcOrd="1" destOrd="0" presId="urn:microsoft.com/office/officeart/2005/8/layout/list1"/>
    <dgm:cxn modelId="{3A0D0618-BDB1-4B0C-81FD-D3591727E878}" srcId="{EA615FB2-DD82-429B-A053-94111046BA70}" destId="{C6510AF9-A71C-43C1-9B13-69ECC22D2E12}" srcOrd="1" destOrd="0" parTransId="{F2C938AD-6910-4A52-B2DE-3C555C8261C0}" sibTransId="{6877DFC4-14B0-4276-B5EF-77676CD9E258}"/>
    <dgm:cxn modelId="{9BE26C9B-64A0-4B66-A64A-8A55753473CC}" type="presOf" srcId="{39DDA14D-5835-4ACE-933F-448ABE72262B}" destId="{C3AA8F86-9C99-42B0-BFC0-7FB80F284C18}" srcOrd="0" destOrd="0" presId="urn:microsoft.com/office/officeart/2005/8/layout/list1"/>
    <dgm:cxn modelId="{033C97A3-22FD-4C0E-A773-95FF6A6F7CA4}" srcId="{EA615FB2-DD82-429B-A053-94111046BA70}" destId="{60D967E7-BF0E-440D-A442-1CD60D77A19C}" srcOrd="2" destOrd="0" parTransId="{35FDCAB8-4BC1-4452-AD50-13C6736C5D8C}" sibTransId="{8DC6ADBC-222B-422E-8A60-B1D3BB4809FD}"/>
    <dgm:cxn modelId="{95D480D0-FCA3-4F89-BF15-2D1D29BCBF6C}" type="presOf" srcId="{39F039C2-2E23-4B93-903B-3FCEA1B409A1}" destId="{9288A52C-330B-45FD-9A99-A87316938AD3}" srcOrd="1" destOrd="0" presId="urn:microsoft.com/office/officeart/2005/8/layout/list1"/>
    <dgm:cxn modelId="{72E56CD1-9F9E-4C0B-9AF5-215B779655D2}" type="presOf" srcId="{39F039C2-2E23-4B93-903B-3FCEA1B409A1}" destId="{970AD432-EFC3-4624-9E34-A1C944F8B45E}" srcOrd="0" destOrd="0" presId="urn:microsoft.com/office/officeart/2005/8/layout/list1"/>
    <dgm:cxn modelId="{BB03E7B6-C0FA-499B-83AD-A504D1F16E1A}" srcId="{EA615FB2-DD82-429B-A053-94111046BA70}" destId="{39DDA14D-5835-4ACE-933F-448ABE72262B}" srcOrd="0" destOrd="0" parTransId="{1A2D24F9-8352-4D3E-83BF-15E50EFD45D5}" sibTransId="{8A0327AE-5625-4199-9BB7-8C74DDFE584B}"/>
    <dgm:cxn modelId="{5288EC7C-560C-4622-97AA-FF5325325A4C}" type="presParOf" srcId="{22BB1A06-748B-4FBB-A446-E6BDA54325A3}" destId="{5FD6C4D7-7A72-4143-9939-E901F5A66FC2}" srcOrd="0" destOrd="0" presId="urn:microsoft.com/office/officeart/2005/8/layout/list1"/>
    <dgm:cxn modelId="{4A3A5E82-0D2E-49D2-82FA-870CB6C306FD}" type="presParOf" srcId="{5FD6C4D7-7A72-4143-9939-E901F5A66FC2}" destId="{C3AA8F86-9C99-42B0-BFC0-7FB80F284C18}" srcOrd="0" destOrd="0" presId="urn:microsoft.com/office/officeart/2005/8/layout/list1"/>
    <dgm:cxn modelId="{0672B77E-2CEE-4DEC-A096-B120635425A9}" type="presParOf" srcId="{5FD6C4D7-7A72-4143-9939-E901F5A66FC2}" destId="{F46CBE40-EC3C-4A67-A44A-FC6D8D27B1D7}" srcOrd="1" destOrd="0" presId="urn:microsoft.com/office/officeart/2005/8/layout/list1"/>
    <dgm:cxn modelId="{7D961F00-FC8C-4FBA-AA57-BE7405005E3D}" type="presParOf" srcId="{22BB1A06-748B-4FBB-A446-E6BDA54325A3}" destId="{D4073D40-25A8-41DE-99D5-AA4698F3C08A}" srcOrd="1" destOrd="0" presId="urn:microsoft.com/office/officeart/2005/8/layout/list1"/>
    <dgm:cxn modelId="{2735DC23-5237-425D-830D-1FC920B55645}" type="presParOf" srcId="{22BB1A06-748B-4FBB-A446-E6BDA54325A3}" destId="{C92A900A-8227-43FA-8564-44BC29628B41}" srcOrd="2" destOrd="0" presId="urn:microsoft.com/office/officeart/2005/8/layout/list1"/>
    <dgm:cxn modelId="{6D8F7DF1-435C-415B-A3DB-86EC9B9D4400}" type="presParOf" srcId="{22BB1A06-748B-4FBB-A446-E6BDA54325A3}" destId="{61483588-F2A6-40A8-BD72-EF533A42FBF1}" srcOrd="3" destOrd="0" presId="urn:microsoft.com/office/officeart/2005/8/layout/list1"/>
    <dgm:cxn modelId="{E00781EC-B0BC-4528-A531-E4E4BAA38765}" type="presParOf" srcId="{22BB1A06-748B-4FBB-A446-E6BDA54325A3}" destId="{3F53E06F-686B-48D8-ACCB-07C950131EBE}" srcOrd="4" destOrd="0" presId="urn:microsoft.com/office/officeart/2005/8/layout/list1"/>
    <dgm:cxn modelId="{E431FAE9-265D-4B38-A86E-4C759579EA53}" type="presParOf" srcId="{3F53E06F-686B-48D8-ACCB-07C950131EBE}" destId="{4535CA25-52A3-4852-B031-C08467422B65}" srcOrd="0" destOrd="0" presId="urn:microsoft.com/office/officeart/2005/8/layout/list1"/>
    <dgm:cxn modelId="{DB42CD10-E40B-4AF4-92B2-1F14429DE014}" type="presParOf" srcId="{3F53E06F-686B-48D8-ACCB-07C950131EBE}" destId="{174500FB-9520-45CE-882F-FA7DFEB27165}" srcOrd="1" destOrd="0" presId="urn:microsoft.com/office/officeart/2005/8/layout/list1"/>
    <dgm:cxn modelId="{BFDCEAA3-1720-43DC-9ADC-D85415FAA4CB}" type="presParOf" srcId="{22BB1A06-748B-4FBB-A446-E6BDA54325A3}" destId="{2BE4BCB2-BD54-49B3-85A2-9EEBCD4E21C3}" srcOrd="5" destOrd="0" presId="urn:microsoft.com/office/officeart/2005/8/layout/list1"/>
    <dgm:cxn modelId="{9E5421C1-E10E-49D5-99CF-56C1345A170F}" type="presParOf" srcId="{22BB1A06-748B-4FBB-A446-E6BDA54325A3}" destId="{DEA5DFEC-D3AA-4582-ABF9-1A28A8437473}" srcOrd="6" destOrd="0" presId="urn:microsoft.com/office/officeart/2005/8/layout/list1"/>
    <dgm:cxn modelId="{9384A130-4ED5-4F24-9C4B-49DA48982CCB}" type="presParOf" srcId="{22BB1A06-748B-4FBB-A446-E6BDA54325A3}" destId="{B02257E4-40EA-4E13-95F4-535C672D6DF6}" srcOrd="7" destOrd="0" presId="urn:microsoft.com/office/officeart/2005/8/layout/list1"/>
    <dgm:cxn modelId="{9328290A-9F7F-4333-ACBF-A62C19CCBEB0}" type="presParOf" srcId="{22BB1A06-748B-4FBB-A446-E6BDA54325A3}" destId="{9127C919-1DCF-41AA-B670-379F99C0B0DD}" srcOrd="8" destOrd="0" presId="urn:microsoft.com/office/officeart/2005/8/layout/list1"/>
    <dgm:cxn modelId="{BF2CFBAB-01CB-46F4-A976-F9CB61BB7CD8}" type="presParOf" srcId="{9127C919-1DCF-41AA-B670-379F99C0B0DD}" destId="{0E5C1D3B-2441-4F51-ACC2-C7BE0FEB8659}" srcOrd="0" destOrd="0" presId="urn:microsoft.com/office/officeart/2005/8/layout/list1"/>
    <dgm:cxn modelId="{CA91F1D6-83CD-4666-85AA-92A2AB816E0E}" type="presParOf" srcId="{9127C919-1DCF-41AA-B670-379F99C0B0DD}" destId="{6C812838-6BB6-42BC-9BC8-1FA1ECE6BE48}" srcOrd="1" destOrd="0" presId="urn:microsoft.com/office/officeart/2005/8/layout/list1"/>
    <dgm:cxn modelId="{004291AE-C877-4859-A5D0-C6729BE71979}" type="presParOf" srcId="{22BB1A06-748B-4FBB-A446-E6BDA54325A3}" destId="{83CE5084-D7CF-411E-94BB-39A93B88DA58}" srcOrd="9" destOrd="0" presId="urn:microsoft.com/office/officeart/2005/8/layout/list1"/>
    <dgm:cxn modelId="{664B8EBD-DF00-42E4-B299-3A23214E394B}" type="presParOf" srcId="{22BB1A06-748B-4FBB-A446-E6BDA54325A3}" destId="{2C0E2D08-A74A-4941-B2B3-3C2445EA88A5}" srcOrd="10" destOrd="0" presId="urn:microsoft.com/office/officeart/2005/8/layout/list1"/>
    <dgm:cxn modelId="{345F7FA8-AD84-46EF-9C45-250CF38C8351}" type="presParOf" srcId="{22BB1A06-748B-4FBB-A446-E6BDA54325A3}" destId="{C6E286E9-D48B-4B78-8610-B94CA4513D9A}" srcOrd="11" destOrd="0" presId="urn:microsoft.com/office/officeart/2005/8/layout/list1"/>
    <dgm:cxn modelId="{C48BB525-FC88-4D35-8C1B-55B14A35EA66}" type="presParOf" srcId="{22BB1A06-748B-4FBB-A446-E6BDA54325A3}" destId="{EC0DA1BD-2BA9-4783-B33C-C6C64EE79217}" srcOrd="12" destOrd="0" presId="urn:microsoft.com/office/officeart/2005/8/layout/list1"/>
    <dgm:cxn modelId="{04555ADD-CAB3-4FC0-BAB2-B41F8169A786}" type="presParOf" srcId="{EC0DA1BD-2BA9-4783-B33C-C6C64EE79217}" destId="{970AD432-EFC3-4624-9E34-A1C944F8B45E}" srcOrd="0" destOrd="0" presId="urn:microsoft.com/office/officeart/2005/8/layout/list1"/>
    <dgm:cxn modelId="{5EA7BF61-B285-45D0-80FA-CFC247723F2C}" type="presParOf" srcId="{EC0DA1BD-2BA9-4783-B33C-C6C64EE79217}" destId="{9288A52C-330B-45FD-9A99-A87316938AD3}" srcOrd="1" destOrd="0" presId="urn:microsoft.com/office/officeart/2005/8/layout/list1"/>
    <dgm:cxn modelId="{AE660606-2786-4583-A841-FF535449050D}" type="presParOf" srcId="{22BB1A06-748B-4FBB-A446-E6BDA54325A3}" destId="{7FD19B29-4AE6-4C79-AD9E-434404FA62EE}" srcOrd="13" destOrd="0" presId="urn:microsoft.com/office/officeart/2005/8/layout/list1"/>
    <dgm:cxn modelId="{3B474B7F-3A51-459E-B6AE-C81D59010B4E}" type="presParOf" srcId="{22BB1A06-748B-4FBB-A446-E6BDA54325A3}" destId="{037A4439-6A96-45B4-A19B-48056B842AF8}" srcOrd="14" destOrd="0" presId="urn:microsoft.com/office/officeart/2005/8/layout/list1"/>
    <dgm:cxn modelId="{36F2B74B-3D26-46D0-9D88-7147E0CD8061}" type="presParOf" srcId="{22BB1A06-748B-4FBB-A446-E6BDA54325A3}" destId="{1D76CEC6-2A96-473D-B58B-BA1FF5FC6416}" srcOrd="15" destOrd="0" presId="urn:microsoft.com/office/officeart/2005/8/layout/list1"/>
    <dgm:cxn modelId="{3B621CB7-F28E-4AB0-8929-19A2A094C040}" type="presParOf" srcId="{22BB1A06-748B-4FBB-A446-E6BDA54325A3}" destId="{2147D9D4-0C79-4742-A6E9-C3E7E0093051}" srcOrd="16" destOrd="0" presId="urn:microsoft.com/office/officeart/2005/8/layout/list1"/>
    <dgm:cxn modelId="{EB045B5A-51ED-439F-809C-0C498EE6FFCD}" type="presParOf" srcId="{2147D9D4-0C79-4742-A6E9-C3E7E0093051}" destId="{1AF3BB58-4A03-437D-84D7-9334D390EF0A}" srcOrd="0" destOrd="0" presId="urn:microsoft.com/office/officeart/2005/8/layout/list1"/>
    <dgm:cxn modelId="{1B8F23CD-9EAE-46DF-8C3B-EB5BDA304F92}" type="presParOf" srcId="{2147D9D4-0C79-4742-A6E9-C3E7E0093051}" destId="{BF53DB6D-5B9E-4960-9EC8-E4D6C33A3E41}" srcOrd="1" destOrd="0" presId="urn:microsoft.com/office/officeart/2005/8/layout/list1"/>
    <dgm:cxn modelId="{CDAA574F-8BB9-4EF4-B909-BB210B909728}" type="presParOf" srcId="{22BB1A06-748B-4FBB-A446-E6BDA54325A3}" destId="{0182037B-7530-4F02-BF31-7B9D20933331}" srcOrd="17" destOrd="0" presId="urn:microsoft.com/office/officeart/2005/8/layout/list1"/>
    <dgm:cxn modelId="{7250197D-ED11-4529-80C1-813BA6753D40}" type="presParOf" srcId="{22BB1A06-748B-4FBB-A446-E6BDA54325A3}" destId="{48ECB690-F8C5-424D-8A4E-A0407ED6CA1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3825596-B192-4BCE-9D38-05A2E1835E7D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2D9FAEC7-33D7-4C31-AA1C-F9057BD25E95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ECD74AFC-EAC4-491C-A544-8ACD90A634B5}" type="parTrans" cxnId="{F02424FE-2307-4DFA-8C07-58CA43068A09}">
      <dgm:prSet/>
      <dgm:spPr/>
      <dgm:t>
        <a:bodyPr/>
        <a:lstStyle/>
        <a:p>
          <a:endParaRPr lang="en-US"/>
        </a:p>
      </dgm:t>
    </dgm:pt>
    <dgm:pt modelId="{D992CE0A-964D-40BF-B43F-DC8998EDAE9C}" type="sibTrans" cxnId="{F02424FE-2307-4DFA-8C07-58CA43068A09}">
      <dgm:prSet/>
      <dgm:spPr/>
      <dgm:t>
        <a:bodyPr/>
        <a:lstStyle/>
        <a:p>
          <a:endParaRPr lang="en-US"/>
        </a:p>
      </dgm:t>
    </dgm:pt>
    <dgm:pt modelId="{CA0872FC-140B-48E0-A92C-60E658AAC228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B7C2B064-4BD3-4FCE-BD41-248FF9AFC317}" type="parTrans" cxnId="{1B2AA03C-1DF5-4903-8D13-B4EAEC0C6241}">
      <dgm:prSet/>
      <dgm:spPr/>
      <dgm:t>
        <a:bodyPr/>
        <a:lstStyle/>
        <a:p>
          <a:endParaRPr lang="en-US"/>
        </a:p>
      </dgm:t>
    </dgm:pt>
    <dgm:pt modelId="{D6EAFAEA-CE3F-4334-9BE2-A8598BF870F6}" type="sibTrans" cxnId="{1B2AA03C-1DF5-4903-8D13-B4EAEC0C6241}">
      <dgm:prSet/>
      <dgm:spPr/>
      <dgm:t>
        <a:bodyPr/>
        <a:lstStyle/>
        <a:p>
          <a:endParaRPr lang="en-US"/>
        </a:p>
      </dgm:t>
    </dgm:pt>
    <dgm:pt modelId="{96CAF0F2-C2C0-47F6-9B68-2F8098A78938}">
      <dgm:prSet/>
      <dgm:spPr/>
      <dgm:t>
        <a:bodyPr/>
        <a:lstStyle/>
        <a:p>
          <a:r>
            <a:rPr lang="en-US" dirty="0"/>
            <a:t>Step 3</a:t>
          </a:r>
        </a:p>
      </dgm:t>
    </dgm:pt>
    <dgm:pt modelId="{362EDFAB-9FE3-41EF-B5DC-38CA1136E5D4}" type="parTrans" cxnId="{BCDAF776-3DFC-4DE0-B845-BBC2EE19CE2A}">
      <dgm:prSet/>
      <dgm:spPr/>
      <dgm:t>
        <a:bodyPr/>
        <a:lstStyle/>
        <a:p>
          <a:endParaRPr lang="en-US"/>
        </a:p>
      </dgm:t>
    </dgm:pt>
    <dgm:pt modelId="{E09D2038-F26A-43DD-A4AE-C43D41EC25D1}" type="sibTrans" cxnId="{BCDAF776-3DFC-4DE0-B845-BBC2EE19CE2A}">
      <dgm:prSet/>
      <dgm:spPr/>
      <dgm:t>
        <a:bodyPr/>
        <a:lstStyle/>
        <a:p>
          <a:endParaRPr lang="en-US"/>
        </a:p>
      </dgm:t>
    </dgm:pt>
    <dgm:pt modelId="{3390CFCC-8A8A-488C-B9A6-4CC1B5F3363A}" type="pres">
      <dgm:prSet presAssocID="{93825596-B192-4BCE-9D38-05A2E1835E7D}" presName="linearFlow" presStyleCnt="0">
        <dgm:presLayoutVars>
          <dgm:resizeHandles val="exact"/>
        </dgm:presLayoutVars>
      </dgm:prSet>
      <dgm:spPr/>
    </dgm:pt>
    <dgm:pt modelId="{3692760E-3632-4694-B91A-AB59C07A1669}" type="pres">
      <dgm:prSet presAssocID="{2D9FAEC7-33D7-4C31-AA1C-F9057BD25E95}" presName="node" presStyleLbl="node1" presStyleIdx="0" presStyleCnt="3">
        <dgm:presLayoutVars>
          <dgm:bulletEnabled val="1"/>
        </dgm:presLayoutVars>
      </dgm:prSet>
      <dgm:spPr/>
    </dgm:pt>
    <dgm:pt modelId="{BC7B3348-0DA3-46A8-820B-B5A87D29439E}" type="pres">
      <dgm:prSet presAssocID="{D992CE0A-964D-40BF-B43F-DC8998EDAE9C}" presName="sibTrans" presStyleLbl="sibTrans2D1" presStyleIdx="0" presStyleCnt="2"/>
      <dgm:spPr/>
    </dgm:pt>
    <dgm:pt modelId="{5D8FC8F2-1603-4356-8BBC-E92E141B0964}" type="pres">
      <dgm:prSet presAssocID="{D992CE0A-964D-40BF-B43F-DC8998EDAE9C}" presName="connectorText" presStyleLbl="sibTrans2D1" presStyleIdx="0" presStyleCnt="2"/>
      <dgm:spPr/>
    </dgm:pt>
    <dgm:pt modelId="{B187379F-A44B-47B3-9B65-9E8DDEEAAF85}" type="pres">
      <dgm:prSet presAssocID="{CA0872FC-140B-48E0-A92C-60E658AAC228}" presName="node" presStyleLbl="node1" presStyleIdx="1" presStyleCnt="3">
        <dgm:presLayoutVars>
          <dgm:bulletEnabled val="1"/>
        </dgm:presLayoutVars>
      </dgm:prSet>
      <dgm:spPr/>
    </dgm:pt>
    <dgm:pt modelId="{72646858-E995-4D74-8CDA-862E87B1C160}" type="pres">
      <dgm:prSet presAssocID="{D6EAFAEA-CE3F-4334-9BE2-A8598BF870F6}" presName="sibTrans" presStyleLbl="sibTrans2D1" presStyleIdx="1" presStyleCnt="2"/>
      <dgm:spPr/>
    </dgm:pt>
    <dgm:pt modelId="{78A4AFB2-AB21-4A76-ACD3-9E423C5EE847}" type="pres">
      <dgm:prSet presAssocID="{D6EAFAEA-CE3F-4334-9BE2-A8598BF870F6}" presName="connectorText" presStyleLbl="sibTrans2D1" presStyleIdx="1" presStyleCnt="2"/>
      <dgm:spPr/>
    </dgm:pt>
    <dgm:pt modelId="{4DFCD670-F310-4054-B86C-9E436C4D776C}" type="pres">
      <dgm:prSet presAssocID="{96CAF0F2-C2C0-47F6-9B68-2F8098A78938}" presName="node" presStyleLbl="node1" presStyleIdx="2" presStyleCnt="3">
        <dgm:presLayoutVars>
          <dgm:bulletEnabled val="1"/>
        </dgm:presLayoutVars>
      </dgm:prSet>
      <dgm:spPr/>
    </dgm:pt>
  </dgm:ptLst>
  <dgm:cxnLst>
    <dgm:cxn modelId="{33ED5F37-8FCF-47CD-93BF-63097E614123}" type="presOf" srcId="{D6EAFAEA-CE3F-4334-9BE2-A8598BF870F6}" destId="{72646858-E995-4D74-8CDA-862E87B1C160}" srcOrd="0" destOrd="0" presId="urn:microsoft.com/office/officeart/2005/8/layout/process2"/>
    <dgm:cxn modelId="{BCDAF776-3DFC-4DE0-B845-BBC2EE19CE2A}" srcId="{93825596-B192-4BCE-9D38-05A2E1835E7D}" destId="{96CAF0F2-C2C0-47F6-9B68-2F8098A78938}" srcOrd="2" destOrd="0" parTransId="{362EDFAB-9FE3-41EF-B5DC-38CA1136E5D4}" sibTransId="{E09D2038-F26A-43DD-A4AE-C43D41EC25D1}"/>
    <dgm:cxn modelId="{F02424FE-2307-4DFA-8C07-58CA43068A09}" srcId="{93825596-B192-4BCE-9D38-05A2E1835E7D}" destId="{2D9FAEC7-33D7-4C31-AA1C-F9057BD25E95}" srcOrd="0" destOrd="0" parTransId="{ECD74AFC-EAC4-491C-A544-8ACD90A634B5}" sibTransId="{D992CE0A-964D-40BF-B43F-DC8998EDAE9C}"/>
    <dgm:cxn modelId="{1C9CE9F8-2C9C-4A43-8703-957B5FF6BC75}" type="presOf" srcId="{D992CE0A-964D-40BF-B43F-DC8998EDAE9C}" destId="{BC7B3348-0DA3-46A8-820B-B5A87D29439E}" srcOrd="0" destOrd="0" presId="urn:microsoft.com/office/officeart/2005/8/layout/process2"/>
    <dgm:cxn modelId="{573A3DE2-D085-4FF8-86F5-395113BAFDA0}" type="presOf" srcId="{93825596-B192-4BCE-9D38-05A2E1835E7D}" destId="{3390CFCC-8A8A-488C-B9A6-4CC1B5F3363A}" srcOrd="0" destOrd="0" presId="urn:microsoft.com/office/officeart/2005/8/layout/process2"/>
    <dgm:cxn modelId="{1B2AA03C-1DF5-4903-8D13-B4EAEC0C6241}" srcId="{93825596-B192-4BCE-9D38-05A2E1835E7D}" destId="{CA0872FC-140B-48E0-A92C-60E658AAC228}" srcOrd="1" destOrd="0" parTransId="{B7C2B064-4BD3-4FCE-BD41-248FF9AFC317}" sibTransId="{D6EAFAEA-CE3F-4334-9BE2-A8598BF870F6}"/>
    <dgm:cxn modelId="{85257A17-8F4F-4CB5-8BF4-1D4D82D197C1}" type="presOf" srcId="{D992CE0A-964D-40BF-B43F-DC8998EDAE9C}" destId="{5D8FC8F2-1603-4356-8BBC-E92E141B0964}" srcOrd="1" destOrd="0" presId="urn:microsoft.com/office/officeart/2005/8/layout/process2"/>
    <dgm:cxn modelId="{68F28641-D7F7-44AC-8985-084F4FDE267B}" type="presOf" srcId="{D6EAFAEA-CE3F-4334-9BE2-A8598BF870F6}" destId="{78A4AFB2-AB21-4A76-ACD3-9E423C5EE847}" srcOrd="1" destOrd="0" presId="urn:microsoft.com/office/officeart/2005/8/layout/process2"/>
    <dgm:cxn modelId="{CB4E40BB-E5BA-41DE-95DD-7FDF65DCDF79}" type="presOf" srcId="{CA0872FC-140B-48E0-A92C-60E658AAC228}" destId="{B187379F-A44B-47B3-9B65-9E8DDEEAAF85}" srcOrd="0" destOrd="0" presId="urn:microsoft.com/office/officeart/2005/8/layout/process2"/>
    <dgm:cxn modelId="{4AEC4A74-B8F3-4AFD-8847-11E5C6F8DAD9}" type="presOf" srcId="{96CAF0F2-C2C0-47F6-9B68-2F8098A78938}" destId="{4DFCD670-F310-4054-B86C-9E436C4D776C}" srcOrd="0" destOrd="0" presId="urn:microsoft.com/office/officeart/2005/8/layout/process2"/>
    <dgm:cxn modelId="{C9A59100-14E2-4BF3-8824-921DE06689C3}" type="presOf" srcId="{2D9FAEC7-33D7-4C31-AA1C-F9057BD25E95}" destId="{3692760E-3632-4694-B91A-AB59C07A1669}" srcOrd="0" destOrd="0" presId="urn:microsoft.com/office/officeart/2005/8/layout/process2"/>
    <dgm:cxn modelId="{78E6560E-7CE7-49C9-90E0-296FF6E2F77E}" type="presParOf" srcId="{3390CFCC-8A8A-488C-B9A6-4CC1B5F3363A}" destId="{3692760E-3632-4694-B91A-AB59C07A1669}" srcOrd="0" destOrd="0" presId="urn:microsoft.com/office/officeart/2005/8/layout/process2"/>
    <dgm:cxn modelId="{61978C9F-450C-48F6-943B-84D1AF3F05E6}" type="presParOf" srcId="{3390CFCC-8A8A-488C-B9A6-4CC1B5F3363A}" destId="{BC7B3348-0DA3-46A8-820B-B5A87D29439E}" srcOrd="1" destOrd="0" presId="urn:microsoft.com/office/officeart/2005/8/layout/process2"/>
    <dgm:cxn modelId="{BD6A3E3D-A3B5-40EB-BF1B-D5D69B5B19EB}" type="presParOf" srcId="{BC7B3348-0DA3-46A8-820B-B5A87D29439E}" destId="{5D8FC8F2-1603-4356-8BBC-E92E141B0964}" srcOrd="0" destOrd="0" presId="urn:microsoft.com/office/officeart/2005/8/layout/process2"/>
    <dgm:cxn modelId="{329D8282-7080-4009-AF2B-E157A0D80675}" type="presParOf" srcId="{3390CFCC-8A8A-488C-B9A6-4CC1B5F3363A}" destId="{B187379F-A44B-47B3-9B65-9E8DDEEAAF85}" srcOrd="2" destOrd="0" presId="urn:microsoft.com/office/officeart/2005/8/layout/process2"/>
    <dgm:cxn modelId="{2FAB42B2-2B85-47FB-8D83-7758F5ACA68D}" type="presParOf" srcId="{3390CFCC-8A8A-488C-B9A6-4CC1B5F3363A}" destId="{72646858-E995-4D74-8CDA-862E87B1C160}" srcOrd="3" destOrd="0" presId="urn:microsoft.com/office/officeart/2005/8/layout/process2"/>
    <dgm:cxn modelId="{B1F4910D-BDCE-40B9-986D-4BC448B6BD5B}" type="presParOf" srcId="{72646858-E995-4D74-8CDA-862E87B1C160}" destId="{78A4AFB2-AB21-4A76-ACD3-9E423C5EE847}" srcOrd="0" destOrd="0" presId="urn:microsoft.com/office/officeart/2005/8/layout/process2"/>
    <dgm:cxn modelId="{FA2D7FA2-1E79-479B-9383-C0F11D03D6A6}" type="presParOf" srcId="{3390CFCC-8A8A-488C-B9A6-4CC1B5F3363A}" destId="{4DFCD670-F310-4054-B86C-9E436C4D776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3825596-B192-4BCE-9D38-05A2E1835E7D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2D9FAEC7-33D7-4C31-AA1C-F9057BD25E95}">
      <dgm:prSet phldrT="[Text]"/>
      <dgm:spPr/>
      <dgm:t>
        <a:bodyPr/>
        <a:lstStyle/>
        <a:p>
          <a:r>
            <a:rPr lang="en-US" dirty="0"/>
            <a:t>Step 1</a:t>
          </a:r>
        </a:p>
      </dgm:t>
    </dgm:pt>
    <dgm:pt modelId="{ECD74AFC-EAC4-491C-A544-8ACD90A634B5}" type="parTrans" cxnId="{F02424FE-2307-4DFA-8C07-58CA43068A09}">
      <dgm:prSet/>
      <dgm:spPr/>
      <dgm:t>
        <a:bodyPr/>
        <a:lstStyle/>
        <a:p>
          <a:endParaRPr lang="en-US"/>
        </a:p>
      </dgm:t>
    </dgm:pt>
    <dgm:pt modelId="{D992CE0A-964D-40BF-B43F-DC8998EDAE9C}" type="sibTrans" cxnId="{F02424FE-2307-4DFA-8C07-58CA43068A09}">
      <dgm:prSet/>
      <dgm:spPr/>
      <dgm:t>
        <a:bodyPr/>
        <a:lstStyle/>
        <a:p>
          <a:endParaRPr lang="en-US"/>
        </a:p>
      </dgm:t>
    </dgm:pt>
    <dgm:pt modelId="{CA0872FC-140B-48E0-A92C-60E658AAC228}">
      <dgm:prSet phldrT="[Text]"/>
      <dgm:spPr/>
      <dgm:t>
        <a:bodyPr/>
        <a:lstStyle/>
        <a:p>
          <a:r>
            <a:rPr lang="en-US" dirty="0"/>
            <a:t>Step 2</a:t>
          </a:r>
        </a:p>
      </dgm:t>
    </dgm:pt>
    <dgm:pt modelId="{B7C2B064-4BD3-4FCE-BD41-248FF9AFC317}" type="parTrans" cxnId="{1B2AA03C-1DF5-4903-8D13-B4EAEC0C6241}">
      <dgm:prSet/>
      <dgm:spPr/>
      <dgm:t>
        <a:bodyPr/>
        <a:lstStyle/>
        <a:p>
          <a:endParaRPr lang="en-US"/>
        </a:p>
      </dgm:t>
    </dgm:pt>
    <dgm:pt modelId="{D6EAFAEA-CE3F-4334-9BE2-A8598BF870F6}" type="sibTrans" cxnId="{1B2AA03C-1DF5-4903-8D13-B4EAEC0C6241}">
      <dgm:prSet/>
      <dgm:spPr/>
      <dgm:t>
        <a:bodyPr/>
        <a:lstStyle/>
        <a:p>
          <a:endParaRPr lang="en-US"/>
        </a:p>
      </dgm:t>
    </dgm:pt>
    <dgm:pt modelId="{96CAF0F2-C2C0-47F6-9B68-2F8098A78938}">
      <dgm:prSet/>
      <dgm:spPr/>
      <dgm:t>
        <a:bodyPr/>
        <a:lstStyle/>
        <a:p>
          <a:r>
            <a:rPr lang="en-US" dirty="0"/>
            <a:t>Step 3</a:t>
          </a:r>
        </a:p>
      </dgm:t>
    </dgm:pt>
    <dgm:pt modelId="{362EDFAB-9FE3-41EF-B5DC-38CA1136E5D4}" type="parTrans" cxnId="{BCDAF776-3DFC-4DE0-B845-BBC2EE19CE2A}">
      <dgm:prSet/>
      <dgm:spPr/>
      <dgm:t>
        <a:bodyPr/>
        <a:lstStyle/>
        <a:p>
          <a:endParaRPr lang="en-US"/>
        </a:p>
      </dgm:t>
    </dgm:pt>
    <dgm:pt modelId="{E09D2038-F26A-43DD-A4AE-C43D41EC25D1}" type="sibTrans" cxnId="{BCDAF776-3DFC-4DE0-B845-BBC2EE19CE2A}">
      <dgm:prSet/>
      <dgm:spPr/>
      <dgm:t>
        <a:bodyPr/>
        <a:lstStyle/>
        <a:p>
          <a:endParaRPr lang="en-US"/>
        </a:p>
      </dgm:t>
    </dgm:pt>
    <dgm:pt modelId="{3390CFCC-8A8A-488C-B9A6-4CC1B5F3363A}" type="pres">
      <dgm:prSet presAssocID="{93825596-B192-4BCE-9D38-05A2E1835E7D}" presName="linearFlow" presStyleCnt="0">
        <dgm:presLayoutVars>
          <dgm:resizeHandles val="exact"/>
        </dgm:presLayoutVars>
      </dgm:prSet>
      <dgm:spPr/>
    </dgm:pt>
    <dgm:pt modelId="{3692760E-3632-4694-B91A-AB59C07A1669}" type="pres">
      <dgm:prSet presAssocID="{2D9FAEC7-33D7-4C31-AA1C-F9057BD25E95}" presName="node" presStyleLbl="node1" presStyleIdx="0" presStyleCnt="3">
        <dgm:presLayoutVars>
          <dgm:bulletEnabled val="1"/>
        </dgm:presLayoutVars>
      </dgm:prSet>
      <dgm:spPr/>
    </dgm:pt>
    <dgm:pt modelId="{BC7B3348-0DA3-46A8-820B-B5A87D29439E}" type="pres">
      <dgm:prSet presAssocID="{D992CE0A-964D-40BF-B43F-DC8998EDAE9C}" presName="sibTrans" presStyleLbl="sibTrans2D1" presStyleIdx="0" presStyleCnt="2"/>
      <dgm:spPr/>
    </dgm:pt>
    <dgm:pt modelId="{5D8FC8F2-1603-4356-8BBC-E92E141B0964}" type="pres">
      <dgm:prSet presAssocID="{D992CE0A-964D-40BF-B43F-DC8998EDAE9C}" presName="connectorText" presStyleLbl="sibTrans2D1" presStyleIdx="0" presStyleCnt="2"/>
      <dgm:spPr/>
    </dgm:pt>
    <dgm:pt modelId="{B187379F-A44B-47B3-9B65-9E8DDEEAAF85}" type="pres">
      <dgm:prSet presAssocID="{CA0872FC-140B-48E0-A92C-60E658AAC228}" presName="node" presStyleLbl="node1" presStyleIdx="1" presStyleCnt="3">
        <dgm:presLayoutVars>
          <dgm:bulletEnabled val="1"/>
        </dgm:presLayoutVars>
      </dgm:prSet>
      <dgm:spPr/>
    </dgm:pt>
    <dgm:pt modelId="{72646858-E995-4D74-8CDA-862E87B1C160}" type="pres">
      <dgm:prSet presAssocID="{D6EAFAEA-CE3F-4334-9BE2-A8598BF870F6}" presName="sibTrans" presStyleLbl="sibTrans2D1" presStyleIdx="1" presStyleCnt="2"/>
      <dgm:spPr/>
    </dgm:pt>
    <dgm:pt modelId="{78A4AFB2-AB21-4A76-ACD3-9E423C5EE847}" type="pres">
      <dgm:prSet presAssocID="{D6EAFAEA-CE3F-4334-9BE2-A8598BF870F6}" presName="connectorText" presStyleLbl="sibTrans2D1" presStyleIdx="1" presStyleCnt="2"/>
      <dgm:spPr/>
    </dgm:pt>
    <dgm:pt modelId="{4DFCD670-F310-4054-B86C-9E436C4D776C}" type="pres">
      <dgm:prSet presAssocID="{96CAF0F2-C2C0-47F6-9B68-2F8098A78938}" presName="node" presStyleLbl="node1" presStyleIdx="2" presStyleCnt="3">
        <dgm:presLayoutVars>
          <dgm:bulletEnabled val="1"/>
        </dgm:presLayoutVars>
      </dgm:prSet>
      <dgm:spPr/>
    </dgm:pt>
  </dgm:ptLst>
  <dgm:cxnLst>
    <dgm:cxn modelId="{36B65C33-E3BA-4A12-A397-3866F15E4B9F}" type="presOf" srcId="{D992CE0A-964D-40BF-B43F-DC8998EDAE9C}" destId="{BC7B3348-0DA3-46A8-820B-B5A87D29439E}" srcOrd="0" destOrd="0" presId="urn:microsoft.com/office/officeart/2005/8/layout/process2"/>
    <dgm:cxn modelId="{56BA055E-1143-4298-8E96-401420E43563}" type="presOf" srcId="{D6EAFAEA-CE3F-4334-9BE2-A8598BF870F6}" destId="{78A4AFB2-AB21-4A76-ACD3-9E423C5EE847}" srcOrd="1" destOrd="0" presId="urn:microsoft.com/office/officeart/2005/8/layout/process2"/>
    <dgm:cxn modelId="{224ED624-38EE-472F-994E-B24452320E06}" type="presOf" srcId="{D6EAFAEA-CE3F-4334-9BE2-A8598BF870F6}" destId="{72646858-E995-4D74-8CDA-862E87B1C160}" srcOrd="0" destOrd="0" presId="urn:microsoft.com/office/officeart/2005/8/layout/process2"/>
    <dgm:cxn modelId="{BCDAF776-3DFC-4DE0-B845-BBC2EE19CE2A}" srcId="{93825596-B192-4BCE-9D38-05A2E1835E7D}" destId="{96CAF0F2-C2C0-47F6-9B68-2F8098A78938}" srcOrd="2" destOrd="0" parTransId="{362EDFAB-9FE3-41EF-B5DC-38CA1136E5D4}" sibTransId="{E09D2038-F26A-43DD-A4AE-C43D41EC25D1}"/>
    <dgm:cxn modelId="{F02424FE-2307-4DFA-8C07-58CA43068A09}" srcId="{93825596-B192-4BCE-9D38-05A2E1835E7D}" destId="{2D9FAEC7-33D7-4C31-AA1C-F9057BD25E95}" srcOrd="0" destOrd="0" parTransId="{ECD74AFC-EAC4-491C-A544-8ACD90A634B5}" sibTransId="{D992CE0A-964D-40BF-B43F-DC8998EDAE9C}"/>
    <dgm:cxn modelId="{3E245E10-BCC6-4C1E-A64B-EB37941F53DF}" type="presOf" srcId="{96CAF0F2-C2C0-47F6-9B68-2F8098A78938}" destId="{4DFCD670-F310-4054-B86C-9E436C4D776C}" srcOrd="0" destOrd="0" presId="urn:microsoft.com/office/officeart/2005/8/layout/process2"/>
    <dgm:cxn modelId="{D33CE902-4724-487B-83E7-C9E01FB3FBA3}" type="presOf" srcId="{2D9FAEC7-33D7-4C31-AA1C-F9057BD25E95}" destId="{3692760E-3632-4694-B91A-AB59C07A1669}" srcOrd="0" destOrd="0" presId="urn:microsoft.com/office/officeart/2005/8/layout/process2"/>
    <dgm:cxn modelId="{4188CE16-31FC-47CB-8F62-F036CC95D7CD}" type="presOf" srcId="{CA0872FC-140B-48E0-A92C-60E658AAC228}" destId="{B187379F-A44B-47B3-9B65-9E8DDEEAAF85}" srcOrd="0" destOrd="0" presId="urn:microsoft.com/office/officeart/2005/8/layout/process2"/>
    <dgm:cxn modelId="{1B2AA03C-1DF5-4903-8D13-B4EAEC0C6241}" srcId="{93825596-B192-4BCE-9D38-05A2E1835E7D}" destId="{CA0872FC-140B-48E0-A92C-60E658AAC228}" srcOrd="1" destOrd="0" parTransId="{B7C2B064-4BD3-4FCE-BD41-248FF9AFC317}" sibTransId="{D6EAFAEA-CE3F-4334-9BE2-A8598BF870F6}"/>
    <dgm:cxn modelId="{B9BF3138-2957-4AC9-B74C-0420838E1243}" type="presOf" srcId="{93825596-B192-4BCE-9D38-05A2E1835E7D}" destId="{3390CFCC-8A8A-488C-B9A6-4CC1B5F3363A}" srcOrd="0" destOrd="0" presId="urn:microsoft.com/office/officeart/2005/8/layout/process2"/>
    <dgm:cxn modelId="{7F23F564-B244-48FF-931A-68FEA258401F}" type="presOf" srcId="{D992CE0A-964D-40BF-B43F-DC8998EDAE9C}" destId="{5D8FC8F2-1603-4356-8BBC-E92E141B0964}" srcOrd="1" destOrd="0" presId="urn:microsoft.com/office/officeart/2005/8/layout/process2"/>
    <dgm:cxn modelId="{61D37F7D-BF24-4376-84FD-1C39C75BE85E}" type="presParOf" srcId="{3390CFCC-8A8A-488C-B9A6-4CC1B5F3363A}" destId="{3692760E-3632-4694-B91A-AB59C07A1669}" srcOrd="0" destOrd="0" presId="urn:microsoft.com/office/officeart/2005/8/layout/process2"/>
    <dgm:cxn modelId="{1830C048-8566-4641-97CE-AD35C4DE29F7}" type="presParOf" srcId="{3390CFCC-8A8A-488C-B9A6-4CC1B5F3363A}" destId="{BC7B3348-0DA3-46A8-820B-B5A87D29439E}" srcOrd="1" destOrd="0" presId="urn:microsoft.com/office/officeart/2005/8/layout/process2"/>
    <dgm:cxn modelId="{23419CF9-0196-465D-9F7E-A17FFF540C71}" type="presParOf" srcId="{BC7B3348-0DA3-46A8-820B-B5A87D29439E}" destId="{5D8FC8F2-1603-4356-8BBC-E92E141B0964}" srcOrd="0" destOrd="0" presId="urn:microsoft.com/office/officeart/2005/8/layout/process2"/>
    <dgm:cxn modelId="{34355D70-50E3-496E-A195-5C3FAB7E8EE5}" type="presParOf" srcId="{3390CFCC-8A8A-488C-B9A6-4CC1B5F3363A}" destId="{B187379F-A44B-47B3-9B65-9E8DDEEAAF85}" srcOrd="2" destOrd="0" presId="urn:microsoft.com/office/officeart/2005/8/layout/process2"/>
    <dgm:cxn modelId="{245D15E5-0037-41AA-ABA6-0342C246131B}" type="presParOf" srcId="{3390CFCC-8A8A-488C-B9A6-4CC1B5F3363A}" destId="{72646858-E995-4D74-8CDA-862E87B1C160}" srcOrd="3" destOrd="0" presId="urn:microsoft.com/office/officeart/2005/8/layout/process2"/>
    <dgm:cxn modelId="{88C3BCC3-C5E4-40E7-99CD-F7C860C53B12}" type="presParOf" srcId="{72646858-E995-4D74-8CDA-862E87B1C160}" destId="{78A4AFB2-AB21-4A76-ACD3-9E423C5EE847}" srcOrd="0" destOrd="0" presId="urn:microsoft.com/office/officeart/2005/8/layout/process2"/>
    <dgm:cxn modelId="{7DEA93B0-5C77-426E-A795-078D6F153AE4}" type="presParOf" srcId="{3390CFCC-8A8A-488C-B9A6-4CC1B5F3363A}" destId="{4DFCD670-F310-4054-B86C-9E436C4D776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10F4C-ECF1-40A5-BB1C-0F4D81DF6247}">
      <dsp:nvSpPr>
        <dsp:cNvPr id="0" name=""/>
        <dsp:cNvSpPr/>
      </dsp:nvSpPr>
      <dsp:spPr>
        <a:xfrm>
          <a:off x="-5941120" y="-909154"/>
          <a:ext cx="7072698" cy="707269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D593F-DD4C-4BB3-8C5C-479FE620DD11}">
      <dsp:nvSpPr>
        <dsp:cNvPr id="0" name=""/>
        <dsp:cNvSpPr/>
      </dsp:nvSpPr>
      <dsp:spPr>
        <a:xfrm>
          <a:off x="421501" y="276696"/>
          <a:ext cx="7392917" cy="5531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Reenrollment Processes</a:t>
          </a:r>
        </a:p>
      </dsp:txBody>
      <dsp:txXfrm>
        <a:off x="421501" y="276696"/>
        <a:ext cx="7392917" cy="553182"/>
      </dsp:txXfrm>
    </dsp:sp>
    <dsp:sp modelId="{068D583D-4ED1-49AE-84DD-88549881949C}">
      <dsp:nvSpPr>
        <dsp:cNvPr id="0" name=""/>
        <dsp:cNvSpPr/>
      </dsp:nvSpPr>
      <dsp:spPr>
        <a:xfrm>
          <a:off x="75762" y="207548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CF424-D8A6-4B12-9F48-0C91A9C23752}">
      <dsp:nvSpPr>
        <dsp:cNvPr id="0" name=""/>
        <dsp:cNvSpPr/>
      </dsp:nvSpPr>
      <dsp:spPr>
        <a:xfrm>
          <a:off x="876531" y="1106364"/>
          <a:ext cx="6937887" cy="553182"/>
        </a:xfrm>
        <a:prstGeom prst="rect">
          <a:avLst/>
        </a:prstGeom>
        <a:solidFill>
          <a:schemeClr val="accent2">
            <a:hueOff val="-1303002"/>
            <a:satOff val="-7219"/>
            <a:lumOff val="2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Application Changes and Plan Selection</a:t>
          </a:r>
        </a:p>
      </dsp:txBody>
      <dsp:txXfrm>
        <a:off x="876531" y="1106364"/>
        <a:ext cx="6937887" cy="553182"/>
      </dsp:txXfrm>
    </dsp:sp>
    <dsp:sp modelId="{B2B7EA1D-91E0-4230-AE6B-837FAE1AA714}">
      <dsp:nvSpPr>
        <dsp:cNvPr id="0" name=""/>
        <dsp:cNvSpPr/>
      </dsp:nvSpPr>
      <dsp:spPr>
        <a:xfrm>
          <a:off x="530792" y="1037216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03002"/>
              <a:satOff val="-7219"/>
              <a:lumOff val="2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907060-801C-4EB7-9B3C-81EC94469C3C}">
      <dsp:nvSpPr>
        <dsp:cNvPr id="0" name=""/>
        <dsp:cNvSpPr/>
      </dsp:nvSpPr>
      <dsp:spPr>
        <a:xfrm>
          <a:off x="1084605" y="1936032"/>
          <a:ext cx="6729813" cy="553182"/>
        </a:xfrm>
        <a:prstGeom prst="rect">
          <a:avLst/>
        </a:prstGeom>
        <a:solidFill>
          <a:schemeClr val="accent2">
            <a:hueOff val="-2606005"/>
            <a:satOff val="-14439"/>
            <a:lumOff val="5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Data Matching Issues</a:t>
          </a:r>
        </a:p>
      </dsp:txBody>
      <dsp:txXfrm>
        <a:off x="1084605" y="1936032"/>
        <a:ext cx="6729813" cy="553182"/>
      </dsp:txXfrm>
    </dsp:sp>
    <dsp:sp modelId="{68A3E91E-C335-4432-8F5E-D5092D4E1045}">
      <dsp:nvSpPr>
        <dsp:cNvPr id="0" name=""/>
        <dsp:cNvSpPr/>
      </dsp:nvSpPr>
      <dsp:spPr>
        <a:xfrm>
          <a:off x="738866" y="1866884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606005"/>
              <a:satOff val="-14439"/>
              <a:lumOff val="5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7FC9A-0FAA-4854-8B0B-284E3A60CAE6}">
      <dsp:nvSpPr>
        <dsp:cNvPr id="0" name=""/>
        <dsp:cNvSpPr/>
      </dsp:nvSpPr>
      <dsp:spPr>
        <a:xfrm>
          <a:off x="1084605" y="2765174"/>
          <a:ext cx="6729813" cy="553182"/>
        </a:xfrm>
        <a:prstGeom prst="rect">
          <a:avLst/>
        </a:prstGeom>
        <a:solidFill>
          <a:schemeClr val="accent2">
            <a:hueOff val="-3909007"/>
            <a:satOff val="-21658"/>
            <a:lumOff val="8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Call Center</a:t>
          </a:r>
        </a:p>
      </dsp:txBody>
      <dsp:txXfrm>
        <a:off x="1084605" y="2765174"/>
        <a:ext cx="6729813" cy="553182"/>
      </dsp:txXfrm>
    </dsp:sp>
    <dsp:sp modelId="{68479EAB-0FE4-4AB1-B258-D2D4B3478733}">
      <dsp:nvSpPr>
        <dsp:cNvPr id="0" name=""/>
        <dsp:cNvSpPr/>
      </dsp:nvSpPr>
      <dsp:spPr>
        <a:xfrm>
          <a:off x="738866" y="2696026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909007"/>
              <a:satOff val="-21658"/>
              <a:lumOff val="8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2CE10-8302-4CB1-B2AF-3584BC8DBC29}">
      <dsp:nvSpPr>
        <dsp:cNvPr id="0" name=""/>
        <dsp:cNvSpPr/>
      </dsp:nvSpPr>
      <dsp:spPr>
        <a:xfrm>
          <a:off x="876531" y="3594842"/>
          <a:ext cx="6937887" cy="553182"/>
        </a:xfrm>
        <a:prstGeom prst="rect">
          <a:avLst/>
        </a:prstGeom>
        <a:solidFill>
          <a:schemeClr val="accent2">
            <a:hueOff val="-5212010"/>
            <a:satOff val="-28878"/>
            <a:lumOff val="10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Special Enrollment Periods</a:t>
          </a:r>
        </a:p>
      </dsp:txBody>
      <dsp:txXfrm>
        <a:off x="876531" y="3594842"/>
        <a:ext cx="6937887" cy="553182"/>
      </dsp:txXfrm>
    </dsp:sp>
    <dsp:sp modelId="{D8D0AD16-BFDB-403E-B3E7-54B1F12CAC9A}">
      <dsp:nvSpPr>
        <dsp:cNvPr id="0" name=""/>
        <dsp:cNvSpPr/>
      </dsp:nvSpPr>
      <dsp:spPr>
        <a:xfrm>
          <a:off x="530792" y="3525695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212010"/>
              <a:satOff val="-28878"/>
              <a:lumOff val="10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C1AA0-D320-49E7-9922-7462C0D858C7}">
      <dsp:nvSpPr>
        <dsp:cNvPr id="0" name=""/>
        <dsp:cNvSpPr/>
      </dsp:nvSpPr>
      <dsp:spPr>
        <a:xfrm>
          <a:off x="421501" y="4424510"/>
          <a:ext cx="7392917" cy="553182"/>
        </a:xfrm>
        <a:prstGeom prst="rect">
          <a:avLst/>
        </a:prstGeom>
        <a:solidFill>
          <a:schemeClr val="accent2">
            <a:hueOff val="-6515012"/>
            <a:satOff val="-36097"/>
            <a:lumOff val="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908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Areas to Improve</a:t>
          </a:r>
        </a:p>
      </dsp:txBody>
      <dsp:txXfrm>
        <a:off x="421501" y="4424510"/>
        <a:ext cx="7392917" cy="553182"/>
      </dsp:txXfrm>
    </dsp:sp>
    <dsp:sp modelId="{D38484FD-1B92-4F10-9925-D905ED878111}">
      <dsp:nvSpPr>
        <dsp:cNvPr id="0" name=""/>
        <dsp:cNvSpPr/>
      </dsp:nvSpPr>
      <dsp:spPr>
        <a:xfrm>
          <a:off x="75762" y="4355363"/>
          <a:ext cx="691477" cy="69147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515012"/>
              <a:satOff val="-36097"/>
              <a:lumOff val="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CB274-3D42-4FCE-85AF-A6221B876754}">
      <dsp:nvSpPr>
        <dsp:cNvPr id="0" name=""/>
        <dsp:cNvSpPr/>
      </dsp:nvSpPr>
      <dsp:spPr>
        <a:xfrm>
          <a:off x="0" y="561993"/>
          <a:ext cx="785597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0BC62-FCC5-47FA-BA39-91B9AA075B7C}">
      <dsp:nvSpPr>
        <dsp:cNvPr id="0" name=""/>
        <dsp:cNvSpPr/>
      </dsp:nvSpPr>
      <dsp:spPr>
        <a:xfrm>
          <a:off x="392798" y="45393"/>
          <a:ext cx="5499181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856" tIns="0" rIns="20785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Doctor Lookup</a:t>
          </a:r>
        </a:p>
      </dsp:txBody>
      <dsp:txXfrm>
        <a:off x="443235" y="95830"/>
        <a:ext cx="5398307" cy="932326"/>
      </dsp:txXfrm>
    </dsp:sp>
    <dsp:sp modelId="{5FD8051C-9980-4A87-B1AA-6B8619B1CC4E}">
      <dsp:nvSpPr>
        <dsp:cNvPr id="0" name=""/>
        <dsp:cNvSpPr/>
      </dsp:nvSpPr>
      <dsp:spPr>
        <a:xfrm>
          <a:off x="0" y="2149593"/>
          <a:ext cx="785597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DD9EB-404F-423F-8E62-364F7D0BF4E3}">
      <dsp:nvSpPr>
        <dsp:cNvPr id="0" name=""/>
        <dsp:cNvSpPr/>
      </dsp:nvSpPr>
      <dsp:spPr>
        <a:xfrm>
          <a:off x="392798" y="1632993"/>
          <a:ext cx="5499181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856" tIns="0" rIns="20785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Formulary	</a:t>
          </a:r>
        </a:p>
      </dsp:txBody>
      <dsp:txXfrm>
        <a:off x="443235" y="1683430"/>
        <a:ext cx="5398307" cy="932326"/>
      </dsp:txXfrm>
    </dsp:sp>
    <dsp:sp modelId="{BA80B1EE-1295-4145-91DF-5FF8B9B43516}">
      <dsp:nvSpPr>
        <dsp:cNvPr id="0" name=""/>
        <dsp:cNvSpPr/>
      </dsp:nvSpPr>
      <dsp:spPr>
        <a:xfrm>
          <a:off x="0" y="3737193"/>
          <a:ext cx="7855974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0F14C-ADB9-4667-88AA-AA866660241A}">
      <dsp:nvSpPr>
        <dsp:cNvPr id="0" name=""/>
        <dsp:cNvSpPr/>
      </dsp:nvSpPr>
      <dsp:spPr>
        <a:xfrm>
          <a:off x="392798" y="3220593"/>
          <a:ext cx="5499181" cy="1033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856" tIns="0" rIns="207856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Estimated Costs </a:t>
          </a:r>
        </a:p>
      </dsp:txBody>
      <dsp:txXfrm>
        <a:off x="443235" y="3271030"/>
        <a:ext cx="5398307" cy="9323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CB274-3D42-4FCE-85AF-A6221B876754}">
      <dsp:nvSpPr>
        <dsp:cNvPr id="0" name=""/>
        <dsp:cNvSpPr/>
      </dsp:nvSpPr>
      <dsp:spPr>
        <a:xfrm>
          <a:off x="0" y="411651"/>
          <a:ext cx="852589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0BC62-FCC5-47FA-BA39-91B9AA075B7C}">
      <dsp:nvSpPr>
        <dsp:cNvPr id="0" name=""/>
        <dsp:cNvSpPr/>
      </dsp:nvSpPr>
      <dsp:spPr>
        <a:xfrm>
          <a:off x="426294" y="27891"/>
          <a:ext cx="5968124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81" tIns="0" rIns="22558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Filters</a:t>
          </a:r>
        </a:p>
      </dsp:txBody>
      <dsp:txXfrm>
        <a:off x="463761" y="65358"/>
        <a:ext cx="5893190" cy="692586"/>
      </dsp:txXfrm>
    </dsp:sp>
    <dsp:sp modelId="{5FD8051C-9980-4A87-B1AA-6B8619B1CC4E}">
      <dsp:nvSpPr>
        <dsp:cNvPr id="0" name=""/>
        <dsp:cNvSpPr/>
      </dsp:nvSpPr>
      <dsp:spPr>
        <a:xfrm>
          <a:off x="0" y="1591011"/>
          <a:ext cx="852589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560086"/>
              <a:satOff val="-14696"/>
              <a:lumOff val="-16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DD9EB-404F-423F-8E62-364F7D0BF4E3}">
      <dsp:nvSpPr>
        <dsp:cNvPr id="0" name=""/>
        <dsp:cNvSpPr/>
      </dsp:nvSpPr>
      <dsp:spPr>
        <a:xfrm>
          <a:off x="426294" y="1207251"/>
          <a:ext cx="5968124" cy="767520"/>
        </a:xfrm>
        <a:prstGeom prst="roundRect">
          <a:avLst/>
        </a:prstGeom>
        <a:solidFill>
          <a:schemeClr val="accent5">
            <a:hueOff val="6560086"/>
            <a:satOff val="-14696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81" tIns="0" rIns="22558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Sorting </a:t>
          </a:r>
        </a:p>
      </dsp:txBody>
      <dsp:txXfrm>
        <a:off x="463761" y="1244718"/>
        <a:ext cx="5893190" cy="692586"/>
      </dsp:txXfrm>
    </dsp:sp>
    <dsp:sp modelId="{BA80B1EE-1295-4145-91DF-5FF8B9B43516}">
      <dsp:nvSpPr>
        <dsp:cNvPr id="0" name=""/>
        <dsp:cNvSpPr/>
      </dsp:nvSpPr>
      <dsp:spPr>
        <a:xfrm>
          <a:off x="0" y="2770371"/>
          <a:ext cx="852589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3120172"/>
              <a:satOff val="-29393"/>
              <a:lumOff val="-33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0F14C-ADB9-4667-88AA-AA866660241A}">
      <dsp:nvSpPr>
        <dsp:cNvPr id="0" name=""/>
        <dsp:cNvSpPr/>
      </dsp:nvSpPr>
      <dsp:spPr>
        <a:xfrm>
          <a:off x="426294" y="2386611"/>
          <a:ext cx="5968124" cy="767520"/>
        </a:xfrm>
        <a:prstGeom prst="roundRect">
          <a:avLst/>
        </a:prstGeom>
        <a:solidFill>
          <a:schemeClr val="accent5">
            <a:hueOff val="13120172"/>
            <a:satOff val="-29393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81" tIns="0" rIns="22558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Ability to Compare Plans</a:t>
          </a:r>
        </a:p>
      </dsp:txBody>
      <dsp:txXfrm>
        <a:off x="463761" y="2424078"/>
        <a:ext cx="5893190" cy="692586"/>
      </dsp:txXfrm>
    </dsp:sp>
    <dsp:sp modelId="{E735AEEA-F846-4106-A590-ED95C2AD7783}">
      <dsp:nvSpPr>
        <dsp:cNvPr id="0" name=""/>
        <dsp:cNvSpPr/>
      </dsp:nvSpPr>
      <dsp:spPr>
        <a:xfrm>
          <a:off x="0" y="3949731"/>
          <a:ext cx="8525892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680258"/>
              <a:satOff val="-44089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EBDEB-954B-40DC-930E-6B0D030D7B63}">
      <dsp:nvSpPr>
        <dsp:cNvPr id="0" name=""/>
        <dsp:cNvSpPr/>
      </dsp:nvSpPr>
      <dsp:spPr>
        <a:xfrm>
          <a:off x="426294" y="3565971"/>
          <a:ext cx="5968124" cy="767520"/>
        </a:xfrm>
        <a:prstGeom prst="roundRect">
          <a:avLst/>
        </a:prstGeom>
        <a:solidFill>
          <a:schemeClr val="accent5">
            <a:hueOff val="19680258"/>
            <a:satOff val="-44089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581" tIns="0" rIns="225581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Quick and Longer View of Plan Details</a:t>
          </a:r>
        </a:p>
      </dsp:txBody>
      <dsp:txXfrm>
        <a:off x="463761" y="3603438"/>
        <a:ext cx="5893190" cy="6925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502C5-ACA9-4565-83FE-105A7AC5AAE0}">
      <dsp:nvSpPr>
        <dsp:cNvPr id="0" name=""/>
        <dsp:cNvSpPr/>
      </dsp:nvSpPr>
      <dsp:spPr>
        <a:xfrm>
          <a:off x="-5784617" y="-885545"/>
          <a:ext cx="6888214" cy="6888214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405AF-C0EF-432D-B806-4A1D5E5B21DE}">
      <dsp:nvSpPr>
        <dsp:cNvPr id="0" name=""/>
        <dsp:cNvSpPr/>
      </dsp:nvSpPr>
      <dsp:spPr>
        <a:xfrm>
          <a:off x="710256" y="511712"/>
          <a:ext cx="7132203" cy="10234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34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Choosing Costs</a:t>
          </a:r>
        </a:p>
      </dsp:txBody>
      <dsp:txXfrm>
        <a:off x="710256" y="511712"/>
        <a:ext cx="7132203" cy="1023424"/>
      </dsp:txXfrm>
    </dsp:sp>
    <dsp:sp modelId="{3905C2E1-D78E-4FC4-B324-9EBF66535FCC}">
      <dsp:nvSpPr>
        <dsp:cNvPr id="0" name=""/>
        <dsp:cNvSpPr/>
      </dsp:nvSpPr>
      <dsp:spPr>
        <a:xfrm>
          <a:off x="70616" y="383784"/>
          <a:ext cx="1279281" cy="1279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AEB0B-F3C8-4A13-89F7-0D2DF1BB0A40}">
      <dsp:nvSpPr>
        <dsp:cNvPr id="0" name=""/>
        <dsp:cNvSpPr/>
      </dsp:nvSpPr>
      <dsp:spPr>
        <a:xfrm>
          <a:off x="1082271" y="2046849"/>
          <a:ext cx="6760188" cy="1023424"/>
        </a:xfrm>
        <a:prstGeom prst="rect">
          <a:avLst/>
        </a:prstGeom>
        <a:solidFill>
          <a:schemeClr val="accent5">
            <a:hueOff val="9840129"/>
            <a:satOff val="-2204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34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Standardized Plans</a:t>
          </a:r>
        </a:p>
      </dsp:txBody>
      <dsp:txXfrm>
        <a:off x="1082271" y="2046849"/>
        <a:ext cx="6760188" cy="1023424"/>
      </dsp:txXfrm>
    </dsp:sp>
    <dsp:sp modelId="{1A7BA777-207D-4B2D-B2C2-A77735081E2A}">
      <dsp:nvSpPr>
        <dsp:cNvPr id="0" name=""/>
        <dsp:cNvSpPr/>
      </dsp:nvSpPr>
      <dsp:spPr>
        <a:xfrm>
          <a:off x="442631" y="1918921"/>
          <a:ext cx="1279281" cy="1279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840129"/>
              <a:satOff val="-22045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EC8B5-0104-46F4-99CD-7C038E620144}">
      <dsp:nvSpPr>
        <dsp:cNvPr id="0" name=""/>
        <dsp:cNvSpPr/>
      </dsp:nvSpPr>
      <dsp:spPr>
        <a:xfrm>
          <a:off x="710256" y="3581986"/>
          <a:ext cx="7132203" cy="1023424"/>
        </a:xfrm>
        <a:prstGeom prst="rect">
          <a:avLst/>
        </a:prstGeom>
        <a:solidFill>
          <a:schemeClr val="accent5">
            <a:hueOff val="19680258"/>
            <a:satOff val="-44089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34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Post-Enrollment Reminders</a:t>
          </a:r>
        </a:p>
      </dsp:txBody>
      <dsp:txXfrm>
        <a:off x="710256" y="3581986"/>
        <a:ext cx="7132203" cy="1023424"/>
      </dsp:txXfrm>
    </dsp:sp>
    <dsp:sp modelId="{16B7D328-F1C7-4245-B4AE-6AF1033328C2}">
      <dsp:nvSpPr>
        <dsp:cNvPr id="0" name=""/>
        <dsp:cNvSpPr/>
      </dsp:nvSpPr>
      <dsp:spPr>
        <a:xfrm>
          <a:off x="70616" y="3454058"/>
          <a:ext cx="1279281" cy="127928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680258"/>
              <a:satOff val="-44089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7E2A04-81CA-4CA0-A931-99707318D10D}">
      <dsp:nvSpPr>
        <dsp:cNvPr id="0" name=""/>
        <dsp:cNvSpPr/>
      </dsp:nvSpPr>
      <dsp:spPr>
        <a:xfrm>
          <a:off x="0" y="465972"/>
          <a:ext cx="75184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2DF4F-DF0E-4C16-877F-8BDC3A348DF1}">
      <dsp:nvSpPr>
        <dsp:cNvPr id="0" name=""/>
        <dsp:cNvSpPr/>
      </dsp:nvSpPr>
      <dsp:spPr>
        <a:xfrm>
          <a:off x="375920" y="37932"/>
          <a:ext cx="5262880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24" tIns="0" rIns="19892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Tips/prompts</a:t>
          </a:r>
        </a:p>
      </dsp:txBody>
      <dsp:txXfrm>
        <a:off x="417710" y="79722"/>
        <a:ext cx="5179300" cy="772500"/>
      </dsp:txXfrm>
    </dsp:sp>
    <dsp:sp modelId="{22388286-9E67-4823-89DB-00C44B2AEAF3}">
      <dsp:nvSpPr>
        <dsp:cNvPr id="0" name=""/>
        <dsp:cNvSpPr/>
      </dsp:nvSpPr>
      <dsp:spPr>
        <a:xfrm>
          <a:off x="0" y="1781412"/>
          <a:ext cx="75184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7CF481-9129-4696-92FF-0DB7711A28A9}">
      <dsp:nvSpPr>
        <dsp:cNvPr id="0" name=""/>
        <dsp:cNvSpPr/>
      </dsp:nvSpPr>
      <dsp:spPr>
        <a:xfrm>
          <a:off x="375920" y="1353372"/>
          <a:ext cx="5262880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24" tIns="0" rIns="19892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New thresholds</a:t>
          </a:r>
        </a:p>
      </dsp:txBody>
      <dsp:txXfrm>
        <a:off x="417710" y="1395162"/>
        <a:ext cx="5179300" cy="772500"/>
      </dsp:txXfrm>
    </dsp:sp>
    <dsp:sp modelId="{1C4C5EC4-1723-4EA2-A6EF-D3EE8374E0D2}">
      <dsp:nvSpPr>
        <dsp:cNvPr id="0" name=""/>
        <dsp:cNvSpPr/>
      </dsp:nvSpPr>
      <dsp:spPr>
        <a:xfrm>
          <a:off x="0" y="3096852"/>
          <a:ext cx="75184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19463-D528-4CF0-93A2-BC26D62002D9}">
      <dsp:nvSpPr>
        <dsp:cNvPr id="0" name=""/>
        <dsp:cNvSpPr/>
      </dsp:nvSpPr>
      <dsp:spPr>
        <a:xfrm>
          <a:off x="375920" y="2668812"/>
          <a:ext cx="5262880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24" tIns="0" rIns="19892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History</a:t>
          </a:r>
        </a:p>
      </dsp:txBody>
      <dsp:txXfrm>
        <a:off x="417710" y="2710602"/>
        <a:ext cx="5179300" cy="772500"/>
      </dsp:txXfrm>
    </dsp:sp>
    <dsp:sp modelId="{537FDDCD-9DEB-46F7-A7D5-DA89CFA8FA94}">
      <dsp:nvSpPr>
        <dsp:cNvPr id="0" name=""/>
        <dsp:cNvSpPr/>
      </dsp:nvSpPr>
      <dsp:spPr>
        <a:xfrm>
          <a:off x="0" y="4412292"/>
          <a:ext cx="7518400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5A7E1A-6AAB-4988-AA09-430AF2BEF049}">
      <dsp:nvSpPr>
        <dsp:cNvPr id="0" name=""/>
        <dsp:cNvSpPr/>
      </dsp:nvSpPr>
      <dsp:spPr>
        <a:xfrm>
          <a:off x="375920" y="3984252"/>
          <a:ext cx="5262880" cy="856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924" tIns="0" rIns="198924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Call center help</a:t>
          </a:r>
        </a:p>
      </dsp:txBody>
      <dsp:txXfrm>
        <a:off x="417710" y="4026042"/>
        <a:ext cx="5179300" cy="77250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2AA12E-52A6-4A5F-9DBC-7128B42D6F67}">
      <dsp:nvSpPr>
        <dsp:cNvPr id="0" name=""/>
        <dsp:cNvSpPr/>
      </dsp:nvSpPr>
      <dsp:spPr>
        <a:xfrm>
          <a:off x="0" y="22211"/>
          <a:ext cx="7596553" cy="1053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Consumer call center</a:t>
          </a:r>
        </a:p>
      </dsp:txBody>
      <dsp:txXfrm>
        <a:off x="51403" y="73614"/>
        <a:ext cx="7493747" cy="950194"/>
      </dsp:txXfrm>
    </dsp:sp>
    <dsp:sp modelId="{CC80D770-1350-40BC-87C3-B90D39A3AC16}">
      <dsp:nvSpPr>
        <dsp:cNvPr id="0" name=""/>
        <dsp:cNvSpPr/>
      </dsp:nvSpPr>
      <dsp:spPr>
        <a:xfrm>
          <a:off x="0" y="1075211"/>
          <a:ext cx="7596553" cy="1097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191" tIns="48260" rIns="270256" bIns="4826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 dirty="0"/>
            <a:t>Separate option for account reset</a:t>
          </a:r>
        </a:p>
      </dsp:txBody>
      <dsp:txXfrm>
        <a:off x="0" y="1075211"/>
        <a:ext cx="7596553" cy="1097100"/>
      </dsp:txXfrm>
    </dsp:sp>
    <dsp:sp modelId="{E6109489-1917-4AA4-88F6-EA8E399A40F7}">
      <dsp:nvSpPr>
        <dsp:cNvPr id="0" name=""/>
        <dsp:cNvSpPr/>
      </dsp:nvSpPr>
      <dsp:spPr>
        <a:xfrm>
          <a:off x="0" y="2172311"/>
          <a:ext cx="7596553" cy="1053000"/>
        </a:xfrm>
        <a:prstGeom prst="roundRect">
          <a:avLst/>
        </a:prstGeom>
        <a:solidFill>
          <a:schemeClr val="accent5">
            <a:hueOff val="19680258"/>
            <a:satOff val="-44089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Assister line</a:t>
          </a:r>
        </a:p>
      </dsp:txBody>
      <dsp:txXfrm>
        <a:off x="51403" y="2223714"/>
        <a:ext cx="7493747" cy="950194"/>
      </dsp:txXfrm>
    </dsp:sp>
    <dsp:sp modelId="{FAEC7A47-6203-4DC3-9398-6A2A1C1A75DF}">
      <dsp:nvSpPr>
        <dsp:cNvPr id="0" name=""/>
        <dsp:cNvSpPr/>
      </dsp:nvSpPr>
      <dsp:spPr>
        <a:xfrm>
          <a:off x="0" y="3225311"/>
          <a:ext cx="7596553" cy="194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191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Password reset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Non-application SEPs with trained representatives 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100" kern="1200" dirty="0"/>
            <a:t>Regular application questions</a:t>
          </a:r>
        </a:p>
      </dsp:txBody>
      <dsp:txXfrm>
        <a:off x="0" y="3225311"/>
        <a:ext cx="7596553" cy="19458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47C91-9D49-4E24-A5AB-FDD46C4976FA}">
      <dsp:nvSpPr>
        <dsp:cNvPr id="0" name=""/>
        <dsp:cNvSpPr/>
      </dsp:nvSpPr>
      <dsp:spPr>
        <a:xfrm>
          <a:off x="0" y="0"/>
          <a:ext cx="8311243" cy="22925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FD0D-7CE1-4FF6-904D-A63D878753A4}">
      <dsp:nvSpPr>
        <dsp:cNvPr id="0" name=""/>
        <dsp:cNvSpPr/>
      </dsp:nvSpPr>
      <dsp:spPr>
        <a:xfrm>
          <a:off x="252007" y="305670"/>
          <a:ext cx="1445782" cy="1681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2909D-DD02-4C82-B929-FE5BF7D0F1B4}">
      <dsp:nvSpPr>
        <dsp:cNvPr id="0" name=""/>
        <dsp:cNvSpPr/>
      </dsp:nvSpPr>
      <dsp:spPr>
        <a:xfrm rot="10800000">
          <a:off x="252007" y="2292531"/>
          <a:ext cx="1445782" cy="28019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 pitchFamily="34" charset="0"/>
            </a:rPr>
            <a:t>Loss of minimum essential coverage</a:t>
          </a:r>
        </a:p>
      </dsp:txBody>
      <dsp:txXfrm rot="10800000">
        <a:off x="296470" y="2292531"/>
        <a:ext cx="1356856" cy="2757520"/>
      </dsp:txXfrm>
    </dsp:sp>
    <dsp:sp modelId="{194F1CAF-0865-471C-A1A3-EB4777792F37}">
      <dsp:nvSpPr>
        <dsp:cNvPr id="0" name=""/>
        <dsp:cNvSpPr/>
      </dsp:nvSpPr>
      <dsp:spPr>
        <a:xfrm>
          <a:off x="1842368" y="305670"/>
          <a:ext cx="1445782" cy="1681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5A0369-1DF3-464A-B1D9-B9BAE02693DA}">
      <dsp:nvSpPr>
        <dsp:cNvPr id="0" name=""/>
        <dsp:cNvSpPr/>
      </dsp:nvSpPr>
      <dsp:spPr>
        <a:xfrm rot="10800000">
          <a:off x="1842368" y="2292531"/>
          <a:ext cx="1445782" cy="28019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Permanent move</a:t>
          </a:r>
        </a:p>
      </dsp:txBody>
      <dsp:txXfrm rot="10800000">
        <a:off x="1886831" y="2292531"/>
        <a:ext cx="1356856" cy="2757520"/>
      </dsp:txXfrm>
    </dsp:sp>
    <dsp:sp modelId="{D0EDBF9A-05A5-4E8B-89BC-1D1F8D8D4581}">
      <dsp:nvSpPr>
        <dsp:cNvPr id="0" name=""/>
        <dsp:cNvSpPr/>
      </dsp:nvSpPr>
      <dsp:spPr>
        <a:xfrm>
          <a:off x="3432730" y="305670"/>
          <a:ext cx="1445782" cy="1681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8047A1-279A-4D50-AF60-64F87651D3B0}">
      <dsp:nvSpPr>
        <dsp:cNvPr id="0" name=""/>
        <dsp:cNvSpPr/>
      </dsp:nvSpPr>
      <dsp:spPr>
        <a:xfrm rot="10800000">
          <a:off x="3432730" y="2292531"/>
          <a:ext cx="1445782" cy="28019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Marriage</a:t>
          </a:r>
        </a:p>
      </dsp:txBody>
      <dsp:txXfrm rot="10800000">
        <a:off x="3477193" y="2292531"/>
        <a:ext cx="1356856" cy="2757520"/>
      </dsp:txXfrm>
    </dsp:sp>
    <dsp:sp modelId="{B0ABEE07-E785-4587-9705-A2505785AB0D}">
      <dsp:nvSpPr>
        <dsp:cNvPr id="0" name=""/>
        <dsp:cNvSpPr/>
      </dsp:nvSpPr>
      <dsp:spPr>
        <a:xfrm>
          <a:off x="5023091" y="305670"/>
          <a:ext cx="1445782" cy="1681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39F5-8C88-4CF1-8FFE-3FCB2FC63242}">
      <dsp:nvSpPr>
        <dsp:cNvPr id="0" name=""/>
        <dsp:cNvSpPr/>
      </dsp:nvSpPr>
      <dsp:spPr>
        <a:xfrm rot="10800000">
          <a:off x="5023091" y="2292531"/>
          <a:ext cx="1445782" cy="28019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Birth</a:t>
          </a:r>
        </a:p>
      </dsp:txBody>
      <dsp:txXfrm rot="10800000">
        <a:off x="5067554" y="2292531"/>
        <a:ext cx="1356856" cy="2757520"/>
      </dsp:txXfrm>
    </dsp:sp>
    <dsp:sp modelId="{CC9CDB48-861C-4C7A-B0C1-2A152142E79B}">
      <dsp:nvSpPr>
        <dsp:cNvPr id="0" name=""/>
        <dsp:cNvSpPr/>
      </dsp:nvSpPr>
      <dsp:spPr>
        <a:xfrm>
          <a:off x="6613452" y="305670"/>
          <a:ext cx="1445782" cy="16811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407FF-3A27-4B49-BA2C-DD9160DAB044}">
      <dsp:nvSpPr>
        <dsp:cNvPr id="0" name=""/>
        <dsp:cNvSpPr/>
      </dsp:nvSpPr>
      <dsp:spPr>
        <a:xfrm rot="10800000">
          <a:off x="6613452" y="2292531"/>
          <a:ext cx="1445782" cy="280198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Adoption, placement for adoption, foster care, or other court order </a:t>
          </a:r>
        </a:p>
      </dsp:txBody>
      <dsp:txXfrm rot="10800000">
        <a:off x="6657915" y="2292531"/>
        <a:ext cx="1356856" cy="27575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49173-A9B5-4BC7-B4DD-734950A4BCCB}">
      <dsp:nvSpPr>
        <dsp:cNvPr id="0" name=""/>
        <dsp:cNvSpPr/>
      </dsp:nvSpPr>
      <dsp:spPr>
        <a:xfrm>
          <a:off x="0" y="0"/>
          <a:ext cx="5616185" cy="10220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Apply for Coverage </a:t>
          </a:r>
        </a:p>
      </dsp:txBody>
      <dsp:txXfrm>
        <a:off x="29935" y="29935"/>
        <a:ext cx="4426935" cy="962193"/>
      </dsp:txXfrm>
    </dsp:sp>
    <dsp:sp modelId="{753E4171-3209-46BF-B122-CB960F6D89C2}">
      <dsp:nvSpPr>
        <dsp:cNvPr id="0" name=""/>
        <dsp:cNvSpPr/>
      </dsp:nvSpPr>
      <dsp:spPr>
        <a:xfrm>
          <a:off x="470355" y="1207892"/>
          <a:ext cx="5616185" cy="1022063"/>
        </a:xfrm>
        <a:prstGeom prst="roundRect">
          <a:avLst>
            <a:gd name="adj" fmla="val 10000"/>
          </a:avLst>
        </a:prstGeom>
        <a:solidFill>
          <a:schemeClr val="accent5">
            <a:hueOff val="6560086"/>
            <a:satOff val="-14696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Receive Notice</a:t>
          </a:r>
        </a:p>
      </dsp:txBody>
      <dsp:txXfrm>
        <a:off x="500290" y="1237827"/>
        <a:ext cx="4421618" cy="962193"/>
      </dsp:txXfrm>
    </dsp:sp>
    <dsp:sp modelId="{F9AFBD0B-0B99-41C1-8EC8-CBC620D2AD9F}">
      <dsp:nvSpPr>
        <dsp:cNvPr id="0" name=""/>
        <dsp:cNvSpPr/>
      </dsp:nvSpPr>
      <dsp:spPr>
        <a:xfrm>
          <a:off x="933690" y="2415785"/>
          <a:ext cx="5616185" cy="1022063"/>
        </a:xfrm>
        <a:prstGeom prst="roundRect">
          <a:avLst>
            <a:gd name="adj" fmla="val 10000"/>
          </a:avLst>
        </a:prstGeom>
        <a:solidFill>
          <a:schemeClr val="accent5">
            <a:hueOff val="13120172"/>
            <a:satOff val="-29393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Enroll in Plan </a:t>
          </a:r>
        </a:p>
      </dsp:txBody>
      <dsp:txXfrm>
        <a:off x="963625" y="2445720"/>
        <a:ext cx="4428639" cy="962193"/>
      </dsp:txXfrm>
    </dsp:sp>
    <dsp:sp modelId="{8BFA52A7-0A37-447B-9997-34ABBB22CE3D}">
      <dsp:nvSpPr>
        <dsp:cNvPr id="0" name=""/>
        <dsp:cNvSpPr/>
      </dsp:nvSpPr>
      <dsp:spPr>
        <a:xfrm>
          <a:off x="1404046" y="3623678"/>
          <a:ext cx="5616185" cy="1022063"/>
        </a:xfrm>
        <a:prstGeom prst="roundRect">
          <a:avLst>
            <a:gd name="adj" fmla="val 10000"/>
          </a:avLst>
        </a:prstGeom>
        <a:solidFill>
          <a:schemeClr val="accent5">
            <a:hueOff val="19680258"/>
            <a:satOff val="-44089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Provide Documentation</a:t>
          </a:r>
        </a:p>
      </dsp:txBody>
      <dsp:txXfrm>
        <a:off x="1433981" y="3653613"/>
        <a:ext cx="4421618" cy="962193"/>
      </dsp:txXfrm>
    </dsp:sp>
    <dsp:sp modelId="{F3F0B454-7F97-4F8D-92BB-D3BBD9CE3A9B}">
      <dsp:nvSpPr>
        <dsp:cNvPr id="0" name=""/>
        <dsp:cNvSpPr/>
      </dsp:nvSpPr>
      <dsp:spPr>
        <a:xfrm>
          <a:off x="4951844" y="782807"/>
          <a:ext cx="664341" cy="6643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101321" y="782807"/>
        <a:ext cx="365387" cy="499917"/>
      </dsp:txXfrm>
    </dsp:sp>
    <dsp:sp modelId="{C797B259-198E-4607-89F8-9D2B0B9A05E0}">
      <dsp:nvSpPr>
        <dsp:cNvPr id="0" name=""/>
        <dsp:cNvSpPr/>
      </dsp:nvSpPr>
      <dsp:spPr>
        <a:xfrm>
          <a:off x="5422200" y="1990700"/>
          <a:ext cx="664341" cy="6643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0103741"/>
            <a:satOff val="-22527"/>
            <a:lumOff val="-142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5571677" y="1990700"/>
        <a:ext cx="365387" cy="499917"/>
      </dsp:txXfrm>
    </dsp:sp>
    <dsp:sp modelId="{F0F3E66B-1BB1-449E-A561-D6863646512C}">
      <dsp:nvSpPr>
        <dsp:cNvPr id="0" name=""/>
        <dsp:cNvSpPr/>
      </dsp:nvSpPr>
      <dsp:spPr>
        <a:xfrm>
          <a:off x="5885535" y="3198593"/>
          <a:ext cx="664341" cy="66434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0207481"/>
            <a:satOff val="-45054"/>
            <a:lumOff val="-28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6035012" y="3198593"/>
        <a:ext cx="365387" cy="4999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E6BC8-A04D-4194-8AC1-FF55260682BD}">
      <dsp:nvSpPr>
        <dsp:cNvPr id="0" name=""/>
        <dsp:cNvSpPr/>
      </dsp:nvSpPr>
      <dsp:spPr>
        <a:xfrm>
          <a:off x="0" y="0"/>
          <a:ext cx="5967197" cy="139372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Apply for Coverage </a:t>
          </a:r>
        </a:p>
      </dsp:txBody>
      <dsp:txXfrm>
        <a:off x="40821" y="40821"/>
        <a:ext cx="4463261" cy="1312080"/>
      </dsp:txXfrm>
    </dsp:sp>
    <dsp:sp modelId="{F832FFFD-6076-4B67-BA28-1CEA13ACB129}">
      <dsp:nvSpPr>
        <dsp:cNvPr id="0" name=""/>
        <dsp:cNvSpPr/>
      </dsp:nvSpPr>
      <dsp:spPr>
        <a:xfrm>
          <a:off x="526517" y="1626009"/>
          <a:ext cx="5967197" cy="1393722"/>
        </a:xfrm>
        <a:prstGeom prst="roundRect">
          <a:avLst>
            <a:gd name="adj" fmla="val 10000"/>
          </a:avLst>
        </a:prstGeom>
        <a:solidFill>
          <a:schemeClr val="accent5">
            <a:hueOff val="9840129"/>
            <a:satOff val="-2204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Prove Eligibility </a:t>
          </a:r>
        </a:p>
      </dsp:txBody>
      <dsp:txXfrm>
        <a:off x="567338" y="1666830"/>
        <a:ext cx="4453118" cy="1312080"/>
      </dsp:txXfrm>
    </dsp:sp>
    <dsp:sp modelId="{6EFFC0D4-6397-49CE-82BA-8661C820F5B6}">
      <dsp:nvSpPr>
        <dsp:cNvPr id="0" name=""/>
        <dsp:cNvSpPr/>
      </dsp:nvSpPr>
      <dsp:spPr>
        <a:xfrm>
          <a:off x="1053034" y="3252019"/>
          <a:ext cx="5967197" cy="1393722"/>
        </a:xfrm>
        <a:prstGeom prst="roundRect">
          <a:avLst>
            <a:gd name="adj" fmla="val 10000"/>
          </a:avLst>
        </a:prstGeom>
        <a:solidFill>
          <a:schemeClr val="accent5">
            <a:hueOff val="19680258"/>
            <a:satOff val="-44089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Enroll in Plan </a:t>
          </a:r>
        </a:p>
      </dsp:txBody>
      <dsp:txXfrm>
        <a:off x="1093855" y="3292840"/>
        <a:ext cx="4453118" cy="1312080"/>
      </dsp:txXfrm>
    </dsp:sp>
    <dsp:sp modelId="{F029D4B8-F12D-4996-8DB8-7B2615FA7EAA}">
      <dsp:nvSpPr>
        <dsp:cNvPr id="0" name=""/>
        <dsp:cNvSpPr/>
      </dsp:nvSpPr>
      <dsp:spPr>
        <a:xfrm>
          <a:off x="5061277" y="1056906"/>
          <a:ext cx="905919" cy="905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65109" y="1056906"/>
        <a:ext cx="498255" cy="681704"/>
      </dsp:txXfrm>
    </dsp:sp>
    <dsp:sp modelId="{F853A664-9A87-4208-98EE-8BFEED927FF4}">
      <dsp:nvSpPr>
        <dsp:cNvPr id="0" name=""/>
        <dsp:cNvSpPr/>
      </dsp:nvSpPr>
      <dsp:spPr>
        <a:xfrm>
          <a:off x="5587794" y="2673624"/>
          <a:ext cx="905919" cy="90591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0207481"/>
            <a:satOff val="-45054"/>
            <a:lumOff val="-28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91626" y="2673624"/>
        <a:ext cx="498255" cy="68170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48009-707C-49E0-98A6-63B33450507F}">
      <dsp:nvSpPr>
        <dsp:cNvPr id="0" name=""/>
        <dsp:cNvSpPr/>
      </dsp:nvSpPr>
      <dsp:spPr>
        <a:xfrm>
          <a:off x="0" y="408804"/>
          <a:ext cx="7827612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E2ACB-84A7-4659-898C-C5D5F9CD4A81}">
      <dsp:nvSpPr>
        <dsp:cNvPr id="0" name=""/>
        <dsp:cNvSpPr/>
      </dsp:nvSpPr>
      <dsp:spPr>
        <a:xfrm>
          <a:off x="391380" y="84084"/>
          <a:ext cx="547932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06" tIns="0" rIns="2071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When will the pilot be implemented?</a:t>
          </a:r>
        </a:p>
      </dsp:txBody>
      <dsp:txXfrm>
        <a:off x="423083" y="115787"/>
        <a:ext cx="5415922" cy="586034"/>
      </dsp:txXfrm>
    </dsp:sp>
    <dsp:sp modelId="{6C7E99F8-64C4-4B74-B45E-BC2197663726}">
      <dsp:nvSpPr>
        <dsp:cNvPr id="0" name=""/>
        <dsp:cNvSpPr/>
      </dsp:nvSpPr>
      <dsp:spPr>
        <a:xfrm>
          <a:off x="0" y="1406724"/>
          <a:ext cx="7827612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402A4-E71A-455D-8D15-940A87D013E9}">
      <dsp:nvSpPr>
        <dsp:cNvPr id="0" name=""/>
        <dsp:cNvSpPr/>
      </dsp:nvSpPr>
      <dsp:spPr>
        <a:xfrm>
          <a:off x="391380" y="1082004"/>
          <a:ext cx="547932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06" tIns="0" rIns="2071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Where will it be implemented? </a:t>
          </a:r>
        </a:p>
      </dsp:txBody>
      <dsp:txXfrm>
        <a:off x="423083" y="1113707"/>
        <a:ext cx="5415922" cy="586034"/>
      </dsp:txXfrm>
    </dsp:sp>
    <dsp:sp modelId="{66A63BB6-BFD4-44AD-8E04-E87FC00F2902}">
      <dsp:nvSpPr>
        <dsp:cNvPr id="0" name=""/>
        <dsp:cNvSpPr/>
      </dsp:nvSpPr>
      <dsp:spPr>
        <a:xfrm>
          <a:off x="0" y="2404644"/>
          <a:ext cx="7827612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D8A5F-38D9-417F-BB11-E8F31D20C664}">
      <dsp:nvSpPr>
        <dsp:cNvPr id="0" name=""/>
        <dsp:cNvSpPr/>
      </dsp:nvSpPr>
      <dsp:spPr>
        <a:xfrm>
          <a:off x="391380" y="2079924"/>
          <a:ext cx="547932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06" tIns="0" rIns="2071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SEPs will require pre-enrollment verification?</a:t>
          </a:r>
        </a:p>
      </dsp:txBody>
      <dsp:txXfrm>
        <a:off x="423083" y="2111627"/>
        <a:ext cx="5415922" cy="586034"/>
      </dsp:txXfrm>
    </dsp:sp>
    <dsp:sp modelId="{EE8FCF0B-224E-4DB7-BDA4-04CA3F3192BB}">
      <dsp:nvSpPr>
        <dsp:cNvPr id="0" name=""/>
        <dsp:cNvSpPr/>
      </dsp:nvSpPr>
      <dsp:spPr>
        <a:xfrm>
          <a:off x="0" y="3402564"/>
          <a:ext cx="7827612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0F321-A6FA-475C-A15C-70140620F605}">
      <dsp:nvSpPr>
        <dsp:cNvPr id="0" name=""/>
        <dsp:cNvSpPr/>
      </dsp:nvSpPr>
      <dsp:spPr>
        <a:xfrm>
          <a:off x="391380" y="3077844"/>
          <a:ext cx="547932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06" tIns="0" rIns="2071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How will this affect enrollment? </a:t>
          </a:r>
        </a:p>
      </dsp:txBody>
      <dsp:txXfrm>
        <a:off x="423083" y="3109547"/>
        <a:ext cx="5415922" cy="586034"/>
      </dsp:txXfrm>
    </dsp:sp>
    <dsp:sp modelId="{410E1435-89B1-4116-862C-126DF437CD7B}">
      <dsp:nvSpPr>
        <dsp:cNvPr id="0" name=""/>
        <dsp:cNvSpPr/>
      </dsp:nvSpPr>
      <dsp:spPr>
        <a:xfrm>
          <a:off x="0" y="4400484"/>
          <a:ext cx="7827612" cy="5544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EEC63-DB19-490B-8C9C-9E4AD044BC33}">
      <dsp:nvSpPr>
        <dsp:cNvPr id="0" name=""/>
        <dsp:cNvSpPr/>
      </dsp:nvSpPr>
      <dsp:spPr>
        <a:xfrm>
          <a:off x="391380" y="4075764"/>
          <a:ext cx="5479328" cy="6494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106" tIns="0" rIns="207106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What will the SEP enrollment process be?</a:t>
          </a:r>
        </a:p>
      </dsp:txBody>
      <dsp:txXfrm>
        <a:off x="423083" y="4107467"/>
        <a:ext cx="5415922" cy="58603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41FF0-4BF8-4042-827C-A8C369B5EA6E}">
      <dsp:nvSpPr>
        <dsp:cNvPr id="0" name=""/>
        <dsp:cNvSpPr/>
      </dsp:nvSpPr>
      <dsp:spPr>
        <a:xfrm>
          <a:off x="0" y="395988"/>
          <a:ext cx="820010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8D14C4-9A75-416B-AA1C-F5E71E83643F}">
      <dsp:nvSpPr>
        <dsp:cNvPr id="0" name=""/>
        <dsp:cNvSpPr/>
      </dsp:nvSpPr>
      <dsp:spPr>
        <a:xfrm>
          <a:off x="410005" y="12228"/>
          <a:ext cx="574007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961" tIns="0" rIns="21696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Special Enrollment Periods</a:t>
          </a:r>
        </a:p>
      </dsp:txBody>
      <dsp:txXfrm>
        <a:off x="447472" y="49695"/>
        <a:ext cx="5665138" cy="692586"/>
      </dsp:txXfrm>
    </dsp:sp>
    <dsp:sp modelId="{ED951790-5409-46E0-AF7F-2DCE727F4332}">
      <dsp:nvSpPr>
        <dsp:cNvPr id="0" name=""/>
        <dsp:cNvSpPr/>
      </dsp:nvSpPr>
      <dsp:spPr>
        <a:xfrm>
          <a:off x="0" y="1575348"/>
          <a:ext cx="820010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D438A-4529-42BC-A9EA-F772D8E66781}">
      <dsp:nvSpPr>
        <dsp:cNvPr id="0" name=""/>
        <dsp:cNvSpPr/>
      </dsp:nvSpPr>
      <dsp:spPr>
        <a:xfrm>
          <a:off x="410005" y="1191588"/>
          <a:ext cx="574007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961" tIns="0" rIns="21696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CHIP extension</a:t>
          </a:r>
        </a:p>
      </dsp:txBody>
      <dsp:txXfrm>
        <a:off x="447472" y="1229055"/>
        <a:ext cx="5665138" cy="692586"/>
      </dsp:txXfrm>
    </dsp:sp>
    <dsp:sp modelId="{CD1E4FC6-1DE1-4607-ADFB-EFE91C9D783C}">
      <dsp:nvSpPr>
        <dsp:cNvPr id="0" name=""/>
        <dsp:cNvSpPr/>
      </dsp:nvSpPr>
      <dsp:spPr>
        <a:xfrm>
          <a:off x="0" y="2754708"/>
          <a:ext cx="820010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605D6-3051-4097-BE2D-84C7C9E43637}">
      <dsp:nvSpPr>
        <dsp:cNvPr id="0" name=""/>
        <dsp:cNvSpPr/>
      </dsp:nvSpPr>
      <dsp:spPr>
        <a:xfrm>
          <a:off x="410005" y="2370948"/>
          <a:ext cx="574007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961" tIns="0" rIns="21696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Family Glitch</a:t>
          </a:r>
        </a:p>
      </dsp:txBody>
      <dsp:txXfrm>
        <a:off x="447472" y="2408415"/>
        <a:ext cx="5665138" cy="692586"/>
      </dsp:txXfrm>
    </dsp:sp>
    <dsp:sp modelId="{8242E5AE-CA84-4EA3-9011-E842FADC2035}">
      <dsp:nvSpPr>
        <dsp:cNvPr id="0" name=""/>
        <dsp:cNvSpPr/>
      </dsp:nvSpPr>
      <dsp:spPr>
        <a:xfrm>
          <a:off x="0" y="3934068"/>
          <a:ext cx="8200103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63C8C-5063-4456-8E09-3365CE496289}">
      <dsp:nvSpPr>
        <dsp:cNvPr id="0" name=""/>
        <dsp:cNvSpPr/>
      </dsp:nvSpPr>
      <dsp:spPr>
        <a:xfrm>
          <a:off x="410005" y="3550308"/>
          <a:ext cx="5740072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961" tIns="0" rIns="21696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Affordability</a:t>
          </a:r>
        </a:p>
      </dsp:txBody>
      <dsp:txXfrm>
        <a:off x="447472" y="3587775"/>
        <a:ext cx="5665138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8A044-3DB1-4895-ACFA-AE6BBA0BB931}">
      <dsp:nvSpPr>
        <dsp:cNvPr id="0" name=""/>
        <dsp:cNvSpPr/>
      </dsp:nvSpPr>
      <dsp:spPr>
        <a:xfrm>
          <a:off x="1851081" y="1776046"/>
          <a:ext cx="91440" cy="7473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886"/>
              </a:lnTo>
              <a:lnTo>
                <a:pt x="52672" y="374886"/>
              </a:lnTo>
              <a:lnTo>
                <a:pt x="52672" y="7473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86FAD-FDC1-43FF-9FC6-205AA85B66A6}">
      <dsp:nvSpPr>
        <dsp:cNvPr id="0" name=""/>
        <dsp:cNvSpPr/>
      </dsp:nvSpPr>
      <dsp:spPr>
        <a:xfrm>
          <a:off x="123180" y="2425"/>
          <a:ext cx="3547241" cy="177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77% received financial assistance</a:t>
          </a:r>
        </a:p>
      </dsp:txBody>
      <dsp:txXfrm>
        <a:off x="123180" y="2425"/>
        <a:ext cx="3547241" cy="1773620"/>
      </dsp:txXfrm>
    </dsp:sp>
    <dsp:sp modelId="{0FF7CD7F-D637-4C3F-8152-B0A0F4B99C61}">
      <dsp:nvSpPr>
        <dsp:cNvPr id="0" name=""/>
        <dsp:cNvSpPr/>
      </dsp:nvSpPr>
      <dsp:spPr>
        <a:xfrm>
          <a:off x="218637" y="2523392"/>
          <a:ext cx="3370233" cy="18716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51% received cost sharing reductions</a:t>
          </a:r>
        </a:p>
      </dsp:txBody>
      <dsp:txXfrm>
        <a:off x="218637" y="2523392"/>
        <a:ext cx="3370233" cy="187168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19424-DFC7-4BF0-AFED-3F63E44D373A}">
      <dsp:nvSpPr>
        <dsp:cNvPr id="0" name=""/>
        <dsp:cNvSpPr/>
      </dsp:nvSpPr>
      <dsp:spPr>
        <a:xfrm rot="5400000">
          <a:off x="-220273" y="224022"/>
          <a:ext cx="1468487" cy="1027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 rot="-5400000">
        <a:off x="1" y="517718"/>
        <a:ext cx="1027940" cy="440547"/>
      </dsp:txXfrm>
    </dsp:sp>
    <dsp:sp modelId="{BB649A7E-AEF7-47C8-8A43-55ED3645B9E7}">
      <dsp:nvSpPr>
        <dsp:cNvPr id="0" name=""/>
        <dsp:cNvSpPr/>
      </dsp:nvSpPr>
      <dsp:spPr>
        <a:xfrm rot="5400000">
          <a:off x="4164212" y="-3132521"/>
          <a:ext cx="954516" cy="7227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Reenroll in existing plan if it is available</a:t>
          </a:r>
        </a:p>
      </dsp:txBody>
      <dsp:txXfrm rot="-5400000">
        <a:off x="1027941" y="50346"/>
        <a:ext cx="7180463" cy="861324"/>
      </dsp:txXfrm>
    </dsp:sp>
    <dsp:sp modelId="{6D5A10CB-7D87-4508-AEC3-924F89129037}">
      <dsp:nvSpPr>
        <dsp:cNvPr id="0" name=""/>
        <dsp:cNvSpPr/>
      </dsp:nvSpPr>
      <dsp:spPr>
        <a:xfrm rot="5400000">
          <a:off x="-220273" y="1548127"/>
          <a:ext cx="1468487" cy="1027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 rot="-5400000">
        <a:off x="1" y="1841823"/>
        <a:ext cx="1027940" cy="440547"/>
      </dsp:txXfrm>
    </dsp:sp>
    <dsp:sp modelId="{980F935D-7815-4F8F-BEEF-1E1C31FFF54F}">
      <dsp:nvSpPr>
        <dsp:cNvPr id="0" name=""/>
        <dsp:cNvSpPr/>
      </dsp:nvSpPr>
      <dsp:spPr>
        <a:xfrm rot="5400000">
          <a:off x="4164212" y="-1808417"/>
          <a:ext cx="954516" cy="7227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Enroll in QHP at same metal level within the same product</a:t>
          </a:r>
        </a:p>
      </dsp:txBody>
      <dsp:txXfrm rot="-5400000">
        <a:off x="1027941" y="1374450"/>
        <a:ext cx="7180463" cy="861324"/>
      </dsp:txXfrm>
    </dsp:sp>
    <dsp:sp modelId="{A9718DC9-7AD9-4475-BF18-5592D82F2FD1}">
      <dsp:nvSpPr>
        <dsp:cNvPr id="0" name=""/>
        <dsp:cNvSpPr/>
      </dsp:nvSpPr>
      <dsp:spPr>
        <a:xfrm rot="5400000">
          <a:off x="-220273" y="2872231"/>
          <a:ext cx="1468487" cy="1027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 </a:t>
          </a:r>
        </a:p>
      </dsp:txBody>
      <dsp:txXfrm rot="-5400000">
        <a:off x="1" y="3165927"/>
        <a:ext cx="1027940" cy="440547"/>
      </dsp:txXfrm>
    </dsp:sp>
    <dsp:sp modelId="{968B770D-50EE-4FFB-87CA-6663A62B7434}">
      <dsp:nvSpPr>
        <dsp:cNvPr id="0" name=""/>
        <dsp:cNvSpPr/>
      </dsp:nvSpPr>
      <dsp:spPr>
        <a:xfrm rot="5400000">
          <a:off x="4164212" y="-484312"/>
          <a:ext cx="954516" cy="7227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If in silver plan: Reenroll in silver plan with different product with same issuer if available or reenroll one level higher if not available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If not silver plan: Reenroll in one metal level higher or lower in same product</a:t>
          </a:r>
        </a:p>
      </dsp:txBody>
      <dsp:txXfrm rot="-5400000">
        <a:off x="1027941" y="2698555"/>
        <a:ext cx="7180463" cy="861324"/>
      </dsp:txXfrm>
    </dsp:sp>
    <dsp:sp modelId="{17C28C7E-D004-414D-A272-1DA05FA20114}">
      <dsp:nvSpPr>
        <dsp:cNvPr id="0" name=""/>
        <dsp:cNvSpPr/>
      </dsp:nvSpPr>
      <dsp:spPr>
        <a:xfrm rot="5400000">
          <a:off x="-220273" y="4196336"/>
          <a:ext cx="1468487" cy="1027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 rot="-5400000">
        <a:off x="1" y="4490032"/>
        <a:ext cx="1027940" cy="440547"/>
      </dsp:txXfrm>
    </dsp:sp>
    <dsp:sp modelId="{77E2DF91-FCF9-4BA1-8ECE-A30D4DA0B802}">
      <dsp:nvSpPr>
        <dsp:cNvPr id="0" name=""/>
        <dsp:cNvSpPr/>
      </dsp:nvSpPr>
      <dsp:spPr>
        <a:xfrm rot="5400000">
          <a:off x="4164212" y="839792"/>
          <a:ext cx="954516" cy="72270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If current QHP not available and product no longer includes QHP at same or one higher or lower metal level, reenrolled in any other QHP offered under the product </a:t>
          </a:r>
        </a:p>
      </dsp:txBody>
      <dsp:txXfrm rot="-5400000">
        <a:off x="1027941" y="4022659"/>
        <a:ext cx="7180463" cy="861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5BAB98-4522-464C-8F0C-4107142F9164}">
      <dsp:nvSpPr>
        <dsp:cNvPr id="0" name=""/>
        <dsp:cNvSpPr/>
      </dsp:nvSpPr>
      <dsp:spPr>
        <a:xfrm>
          <a:off x="0" y="0"/>
          <a:ext cx="5552901" cy="10744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Visit the Marketplace</a:t>
          </a:r>
        </a:p>
      </dsp:txBody>
      <dsp:txXfrm>
        <a:off x="31469" y="31469"/>
        <a:ext cx="4302729" cy="1011482"/>
      </dsp:txXfrm>
    </dsp:sp>
    <dsp:sp modelId="{69BA4BD6-2979-4A71-8F50-69E202A5897A}">
      <dsp:nvSpPr>
        <dsp:cNvPr id="0" name=""/>
        <dsp:cNvSpPr/>
      </dsp:nvSpPr>
      <dsp:spPr>
        <a:xfrm>
          <a:off x="465055" y="1269769"/>
          <a:ext cx="5552901" cy="1074420"/>
        </a:xfrm>
        <a:prstGeom prst="roundRect">
          <a:avLst>
            <a:gd name="adj" fmla="val 10000"/>
          </a:avLst>
        </a:prstGeom>
        <a:solidFill>
          <a:schemeClr val="accent5">
            <a:hueOff val="6560086"/>
            <a:satOff val="-14696"/>
            <a:lumOff val="-16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Update information</a:t>
          </a:r>
        </a:p>
      </dsp:txBody>
      <dsp:txXfrm>
        <a:off x="496524" y="1301238"/>
        <a:ext cx="4326534" cy="1011482"/>
      </dsp:txXfrm>
    </dsp:sp>
    <dsp:sp modelId="{B0C6DFDC-6AC3-4353-89F0-FCF340DD97FF}">
      <dsp:nvSpPr>
        <dsp:cNvPr id="0" name=""/>
        <dsp:cNvSpPr/>
      </dsp:nvSpPr>
      <dsp:spPr>
        <a:xfrm>
          <a:off x="923169" y="2539538"/>
          <a:ext cx="5552901" cy="1074420"/>
        </a:xfrm>
        <a:prstGeom prst="roundRect">
          <a:avLst>
            <a:gd name="adj" fmla="val 10000"/>
          </a:avLst>
        </a:prstGeom>
        <a:solidFill>
          <a:schemeClr val="accent5">
            <a:hueOff val="13120172"/>
            <a:satOff val="-29393"/>
            <a:lumOff val="-33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Explore options</a:t>
          </a:r>
        </a:p>
      </dsp:txBody>
      <dsp:txXfrm>
        <a:off x="954638" y="2571007"/>
        <a:ext cx="4333476" cy="1011482"/>
      </dsp:txXfrm>
    </dsp:sp>
    <dsp:sp modelId="{D2C972E6-DDB0-4ACB-8054-018DB180CAB0}">
      <dsp:nvSpPr>
        <dsp:cNvPr id="0" name=""/>
        <dsp:cNvSpPr/>
      </dsp:nvSpPr>
      <dsp:spPr>
        <a:xfrm>
          <a:off x="1388225" y="3809307"/>
          <a:ext cx="5552901" cy="1074420"/>
        </a:xfrm>
        <a:prstGeom prst="roundRect">
          <a:avLst>
            <a:gd name="adj" fmla="val 10000"/>
          </a:avLst>
        </a:prstGeom>
        <a:solidFill>
          <a:schemeClr val="accent5">
            <a:hueOff val="19680258"/>
            <a:satOff val="-44089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Pay first month’s premium</a:t>
          </a:r>
        </a:p>
      </dsp:txBody>
      <dsp:txXfrm>
        <a:off x="1419694" y="3840776"/>
        <a:ext cx="4326534" cy="1011482"/>
      </dsp:txXfrm>
    </dsp:sp>
    <dsp:sp modelId="{6E0D24C8-9A45-494F-806B-0530CCB9518E}">
      <dsp:nvSpPr>
        <dsp:cNvPr id="0" name=""/>
        <dsp:cNvSpPr/>
      </dsp:nvSpPr>
      <dsp:spPr>
        <a:xfrm>
          <a:off x="4854528" y="822908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011662" y="822908"/>
        <a:ext cx="384105" cy="525526"/>
      </dsp:txXfrm>
    </dsp:sp>
    <dsp:sp modelId="{AFEC2E41-FADD-4A99-B73C-AE6869C556C5}">
      <dsp:nvSpPr>
        <dsp:cNvPr id="0" name=""/>
        <dsp:cNvSpPr/>
      </dsp:nvSpPr>
      <dsp:spPr>
        <a:xfrm>
          <a:off x="5319584" y="2092677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0103741"/>
            <a:satOff val="-22527"/>
            <a:lumOff val="-142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476718" y="2092677"/>
        <a:ext cx="384105" cy="525526"/>
      </dsp:txXfrm>
    </dsp:sp>
    <dsp:sp modelId="{F4C0309A-64C0-49EB-985D-26B2ED3D749A}">
      <dsp:nvSpPr>
        <dsp:cNvPr id="0" name=""/>
        <dsp:cNvSpPr/>
      </dsp:nvSpPr>
      <dsp:spPr>
        <a:xfrm>
          <a:off x="5777698" y="3362446"/>
          <a:ext cx="698373" cy="69837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20207481"/>
            <a:satOff val="-45054"/>
            <a:lumOff val="-284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5934832" y="3362446"/>
        <a:ext cx="384105" cy="5255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2235-C4E1-4EBA-9E69-8AE48B0A5DD0}">
      <dsp:nvSpPr>
        <dsp:cNvPr id="0" name=""/>
        <dsp:cNvSpPr/>
      </dsp:nvSpPr>
      <dsp:spPr>
        <a:xfrm>
          <a:off x="-5898744" y="-902926"/>
          <a:ext cx="7024028" cy="702402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99B0E-DF15-408B-963E-FDCCE7DC3381}">
      <dsp:nvSpPr>
        <dsp:cNvPr id="0" name=""/>
        <dsp:cNvSpPr/>
      </dsp:nvSpPr>
      <dsp:spPr>
        <a:xfrm>
          <a:off x="724282" y="521817"/>
          <a:ext cx="6275066" cy="1043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Notice sent by issuer</a:t>
          </a:r>
        </a:p>
      </dsp:txBody>
      <dsp:txXfrm>
        <a:off x="724282" y="521817"/>
        <a:ext cx="6275066" cy="1043635"/>
      </dsp:txXfrm>
    </dsp:sp>
    <dsp:sp modelId="{31F05576-3080-4350-9692-95122579627C}">
      <dsp:nvSpPr>
        <dsp:cNvPr id="0" name=""/>
        <dsp:cNvSpPr/>
      </dsp:nvSpPr>
      <dsp:spPr>
        <a:xfrm>
          <a:off x="72010" y="391363"/>
          <a:ext cx="1304544" cy="1304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8DF6D-E3CC-4651-BD0F-BCD50AD389AA}">
      <dsp:nvSpPr>
        <dsp:cNvPr id="0" name=""/>
        <dsp:cNvSpPr/>
      </dsp:nvSpPr>
      <dsp:spPr>
        <a:xfrm>
          <a:off x="1103644" y="2087270"/>
          <a:ext cx="5895704" cy="1043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Automatically enrolled in alternative plan </a:t>
          </a:r>
        </a:p>
      </dsp:txBody>
      <dsp:txXfrm>
        <a:off x="1103644" y="2087270"/>
        <a:ext cx="5895704" cy="1043635"/>
      </dsp:txXfrm>
    </dsp:sp>
    <dsp:sp modelId="{79B9F813-0AE4-4665-B48B-056F1909E700}">
      <dsp:nvSpPr>
        <dsp:cNvPr id="0" name=""/>
        <dsp:cNvSpPr/>
      </dsp:nvSpPr>
      <dsp:spPr>
        <a:xfrm>
          <a:off x="451372" y="1956815"/>
          <a:ext cx="1304544" cy="1304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48B98-12AF-41D9-A58B-D7E54227A86A}">
      <dsp:nvSpPr>
        <dsp:cNvPr id="0" name=""/>
        <dsp:cNvSpPr/>
      </dsp:nvSpPr>
      <dsp:spPr>
        <a:xfrm>
          <a:off x="724282" y="3652723"/>
          <a:ext cx="6275066" cy="1043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Must pay first month’s premium</a:t>
          </a:r>
        </a:p>
      </dsp:txBody>
      <dsp:txXfrm>
        <a:off x="724282" y="3652723"/>
        <a:ext cx="6275066" cy="1043635"/>
      </dsp:txXfrm>
    </dsp:sp>
    <dsp:sp modelId="{6707A23C-20A6-445E-888B-127F685EDFA9}">
      <dsp:nvSpPr>
        <dsp:cNvPr id="0" name=""/>
        <dsp:cNvSpPr/>
      </dsp:nvSpPr>
      <dsp:spPr>
        <a:xfrm>
          <a:off x="72010" y="3522268"/>
          <a:ext cx="1304544" cy="1304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A2235-C4E1-4EBA-9E69-8AE48B0A5DD0}">
      <dsp:nvSpPr>
        <dsp:cNvPr id="0" name=""/>
        <dsp:cNvSpPr/>
      </dsp:nvSpPr>
      <dsp:spPr>
        <a:xfrm>
          <a:off x="-5898744" y="-902926"/>
          <a:ext cx="7024028" cy="7024028"/>
        </a:xfrm>
        <a:prstGeom prst="blockArc">
          <a:avLst>
            <a:gd name="adj1" fmla="val 18900000"/>
            <a:gd name="adj2" fmla="val 2700000"/>
            <a:gd name="adj3" fmla="val 30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D99B0E-DF15-408B-963E-FDCCE7DC3381}">
      <dsp:nvSpPr>
        <dsp:cNvPr id="0" name=""/>
        <dsp:cNvSpPr/>
      </dsp:nvSpPr>
      <dsp:spPr>
        <a:xfrm>
          <a:off x="724282" y="521817"/>
          <a:ext cx="6275066" cy="1043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Notice sent by issuer</a:t>
          </a:r>
        </a:p>
      </dsp:txBody>
      <dsp:txXfrm>
        <a:off x="724282" y="521817"/>
        <a:ext cx="6275066" cy="1043635"/>
      </dsp:txXfrm>
    </dsp:sp>
    <dsp:sp modelId="{31F05576-3080-4350-9692-95122579627C}">
      <dsp:nvSpPr>
        <dsp:cNvPr id="0" name=""/>
        <dsp:cNvSpPr/>
      </dsp:nvSpPr>
      <dsp:spPr>
        <a:xfrm>
          <a:off x="72010" y="391363"/>
          <a:ext cx="1304544" cy="1304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58DF6D-E3CC-4651-BD0F-BCD50AD389AA}">
      <dsp:nvSpPr>
        <dsp:cNvPr id="0" name=""/>
        <dsp:cNvSpPr/>
      </dsp:nvSpPr>
      <dsp:spPr>
        <a:xfrm>
          <a:off x="1103644" y="2087270"/>
          <a:ext cx="5895704" cy="1043635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Consumer must select new plan</a:t>
          </a:r>
        </a:p>
      </dsp:txBody>
      <dsp:txXfrm>
        <a:off x="1103644" y="2087270"/>
        <a:ext cx="5895704" cy="1043635"/>
      </dsp:txXfrm>
    </dsp:sp>
    <dsp:sp modelId="{79B9F813-0AE4-4665-B48B-056F1909E700}">
      <dsp:nvSpPr>
        <dsp:cNvPr id="0" name=""/>
        <dsp:cNvSpPr/>
      </dsp:nvSpPr>
      <dsp:spPr>
        <a:xfrm>
          <a:off x="451372" y="1956815"/>
          <a:ext cx="1304544" cy="1304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848B98-12AF-41D9-A58B-D7E54227A86A}">
      <dsp:nvSpPr>
        <dsp:cNvPr id="0" name=""/>
        <dsp:cNvSpPr/>
      </dsp:nvSpPr>
      <dsp:spPr>
        <a:xfrm>
          <a:off x="724282" y="3652723"/>
          <a:ext cx="6275066" cy="1043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8385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Must pay first month’s premium</a:t>
          </a:r>
        </a:p>
      </dsp:txBody>
      <dsp:txXfrm>
        <a:off x="724282" y="3652723"/>
        <a:ext cx="6275066" cy="1043635"/>
      </dsp:txXfrm>
    </dsp:sp>
    <dsp:sp modelId="{6707A23C-20A6-445E-888B-127F685EDFA9}">
      <dsp:nvSpPr>
        <dsp:cNvPr id="0" name=""/>
        <dsp:cNvSpPr/>
      </dsp:nvSpPr>
      <dsp:spPr>
        <a:xfrm>
          <a:off x="72010" y="3522268"/>
          <a:ext cx="1304544" cy="13045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A900A-8227-43FA-8564-44BC29628B41}">
      <dsp:nvSpPr>
        <dsp:cNvPr id="0" name=""/>
        <dsp:cNvSpPr/>
      </dsp:nvSpPr>
      <dsp:spPr>
        <a:xfrm>
          <a:off x="0" y="347459"/>
          <a:ext cx="71041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6CBE40-EC3C-4A67-A44A-FC6D8D27B1D7}">
      <dsp:nvSpPr>
        <dsp:cNvPr id="0" name=""/>
        <dsp:cNvSpPr/>
      </dsp:nvSpPr>
      <dsp:spPr>
        <a:xfrm>
          <a:off x="355209" y="37499"/>
          <a:ext cx="4972929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65" tIns="0" rIns="18796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Enrollment Progression </a:t>
          </a:r>
        </a:p>
      </dsp:txBody>
      <dsp:txXfrm>
        <a:off x="385471" y="67761"/>
        <a:ext cx="4912405" cy="559396"/>
      </dsp:txXfrm>
    </dsp:sp>
    <dsp:sp modelId="{DEA5DFEC-D3AA-4582-ABF9-1A28A8437473}">
      <dsp:nvSpPr>
        <dsp:cNvPr id="0" name=""/>
        <dsp:cNvSpPr/>
      </dsp:nvSpPr>
      <dsp:spPr>
        <a:xfrm>
          <a:off x="0" y="1300019"/>
          <a:ext cx="71041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4920065"/>
              <a:satOff val="-11022"/>
              <a:lumOff val="-1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4500FB-9520-45CE-882F-FA7DFEB27165}">
      <dsp:nvSpPr>
        <dsp:cNvPr id="0" name=""/>
        <dsp:cNvSpPr/>
      </dsp:nvSpPr>
      <dsp:spPr>
        <a:xfrm>
          <a:off x="355209" y="990059"/>
          <a:ext cx="4972929" cy="619920"/>
        </a:xfrm>
        <a:prstGeom prst="roundRect">
          <a:avLst/>
        </a:prstGeom>
        <a:solidFill>
          <a:schemeClr val="accent5">
            <a:hueOff val="4920065"/>
            <a:satOff val="-11022"/>
            <a:lumOff val="-1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65" tIns="0" rIns="18796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Integrated tools</a:t>
          </a:r>
        </a:p>
      </dsp:txBody>
      <dsp:txXfrm>
        <a:off x="385471" y="1020321"/>
        <a:ext cx="4912405" cy="559396"/>
      </dsp:txXfrm>
    </dsp:sp>
    <dsp:sp modelId="{2C0E2D08-A74A-4941-B2B3-3C2445EA88A5}">
      <dsp:nvSpPr>
        <dsp:cNvPr id="0" name=""/>
        <dsp:cNvSpPr/>
      </dsp:nvSpPr>
      <dsp:spPr>
        <a:xfrm>
          <a:off x="0" y="2252579"/>
          <a:ext cx="71041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9840129"/>
              <a:satOff val="-22045"/>
              <a:lumOff val="-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12838-6BB6-42BC-9BC8-1FA1ECE6BE48}">
      <dsp:nvSpPr>
        <dsp:cNvPr id="0" name=""/>
        <dsp:cNvSpPr/>
      </dsp:nvSpPr>
      <dsp:spPr>
        <a:xfrm>
          <a:off x="355209" y="1942619"/>
          <a:ext cx="4972929" cy="619920"/>
        </a:xfrm>
        <a:prstGeom prst="roundRect">
          <a:avLst/>
        </a:prstGeom>
        <a:solidFill>
          <a:schemeClr val="accent5">
            <a:hueOff val="9840129"/>
            <a:satOff val="-2204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65" tIns="0" rIns="18796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Choosing Costs</a:t>
          </a:r>
        </a:p>
      </dsp:txBody>
      <dsp:txXfrm>
        <a:off x="385471" y="1972881"/>
        <a:ext cx="4912405" cy="559396"/>
      </dsp:txXfrm>
    </dsp:sp>
    <dsp:sp modelId="{037A4439-6A96-45B4-A19B-48056B842AF8}">
      <dsp:nvSpPr>
        <dsp:cNvPr id="0" name=""/>
        <dsp:cNvSpPr/>
      </dsp:nvSpPr>
      <dsp:spPr>
        <a:xfrm>
          <a:off x="0" y="3205140"/>
          <a:ext cx="71041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4760194"/>
              <a:satOff val="-33067"/>
              <a:lumOff val="-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88A52C-330B-45FD-9A99-A87316938AD3}">
      <dsp:nvSpPr>
        <dsp:cNvPr id="0" name=""/>
        <dsp:cNvSpPr/>
      </dsp:nvSpPr>
      <dsp:spPr>
        <a:xfrm>
          <a:off x="355209" y="2895180"/>
          <a:ext cx="4972929" cy="619920"/>
        </a:xfrm>
        <a:prstGeom prst="roundRect">
          <a:avLst/>
        </a:prstGeom>
        <a:solidFill>
          <a:schemeClr val="accent5">
            <a:hueOff val="14760194"/>
            <a:satOff val="-33067"/>
            <a:lumOff val="-3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65" tIns="0" rIns="18796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Standardized plans</a:t>
          </a:r>
        </a:p>
      </dsp:txBody>
      <dsp:txXfrm>
        <a:off x="385471" y="2925442"/>
        <a:ext cx="4912405" cy="559396"/>
      </dsp:txXfrm>
    </dsp:sp>
    <dsp:sp modelId="{48ECB690-F8C5-424D-8A4E-A0407ED6CA17}">
      <dsp:nvSpPr>
        <dsp:cNvPr id="0" name=""/>
        <dsp:cNvSpPr/>
      </dsp:nvSpPr>
      <dsp:spPr>
        <a:xfrm>
          <a:off x="0" y="4157700"/>
          <a:ext cx="7104185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9680258"/>
              <a:satOff val="-44089"/>
              <a:lumOff val="-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53DB6D-5B9E-4960-9EC8-E4D6C33A3E41}">
      <dsp:nvSpPr>
        <dsp:cNvPr id="0" name=""/>
        <dsp:cNvSpPr/>
      </dsp:nvSpPr>
      <dsp:spPr>
        <a:xfrm>
          <a:off x="355209" y="3847740"/>
          <a:ext cx="4972929" cy="619920"/>
        </a:xfrm>
        <a:prstGeom prst="roundRect">
          <a:avLst/>
        </a:prstGeom>
        <a:solidFill>
          <a:schemeClr val="accent5">
            <a:hueOff val="19680258"/>
            <a:satOff val="-44089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965" tIns="0" rIns="18796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Post-enrollment confirmation </a:t>
          </a:r>
        </a:p>
      </dsp:txBody>
      <dsp:txXfrm>
        <a:off x="385471" y="3878002"/>
        <a:ext cx="4912405" cy="5593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2760E-3632-4694-B91A-AB59C07A1669}">
      <dsp:nvSpPr>
        <dsp:cNvPr id="0" name=""/>
        <dsp:cNvSpPr/>
      </dsp:nvSpPr>
      <dsp:spPr>
        <a:xfrm>
          <a:off x="2194560" y="0"/>
          <a:ext cx="2310618" cy="12836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Step 1</a:t>
          </a:r>
        </a:p>
      </dsp:txBody>
      <dsp:txXfrm>
        <a:off x="2232158" y="37598"/>
        <a:ext cx="2235422" cy="1208480"/>
      </dsp:txXfrm>
    </dsp:sp>
    <dsp:sp modelId="{BC7B3348-0DA3-46A8-820B-B5A87D29439E}">
      <dsp:nvSpPr>
        <dsp:cNvPr id="0" name=""/>
        <dsp:cNvSpPr/>
      </dsp:nvSpPr>
      <dsp:spPr>
        <a:xfrm rot="5400000">
          <a:off x="3109180" y="1315768"/>
          <a:ext cx="481378" cy="577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3176574" y="1363906"/>
        <a:ext cx="346592" cy="336965"/>
      </dsp:txXfrm>
    </dsp:sp>
    <dsp:sp modelId="{B187379F-A44B-47B3-9B65-9E8DDEEAAF85}">
      <dsp:nvSpPr>
        <dsp:cNvPr id="0" name=""/>
        <dsp:cNvSpPr/>
      </dsp:nvSpPr>
      <dsp:spPr>
        <a:xfrm>
          <a:off x="2194560" y="1925515"/>
          <a:ext cx="2310618" cy="1283676"/>
        </a:xfrm>
        <a:prstGeom prst="roundRect">
          <a:avLst>
            <a:gd name="adj" fmla="val 10000"/>
          </a:avLst>
        </a:prstGeom>
        <a:solidFill>
          <a:schemeClr val="accent2">
            <a:hueOff val="-3257506"/>
            <a:satOff val="-18048"/>
            <a:lumOff val="6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Step 2</a:t>
          </a:r>
        </a:p>
      </dsp:txBody>
      <dsp:txXfrm>
        <a:off x="2232158" y="1963113"/>
        <a:ext cx="2235422" cy="1208480"/>
      </dsp:txXfrm>
    </dsp:sp>
    <dsp:sp modelId="{72646858-E995-4D74-8CDA-862E87B1C160}">
      <dsp:nvSpPr>
        <dsp:cNvPr id="0" name=""/>
        <dsp:cNvSpPr/>
      </dsp:nvSpPr>
      <dsp:spPr>
        <a:xfrm rot="5400000">
          <a:off x="3109180" y="3241283"/>
          <a:ext cx="481378" cy="577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515012"/>
            <a:satOff val="-36097"/>
            <a:lumOff val="1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3176574" y="3289421"/>
        <a:ext cx="346592" cy="336965"/>
      </dsp:txXfrm>
    </dsp:sp>
    <dsp:sp modelId="{4DFCD670-F310-4054-B86C-9E436C4D776C}">
      <dsp:nvSpPr>
        <dsp:cNvPr id="0" name=""/>
        <dsp:cNvSpPr/>
      </dsp:nvSpPr>
      <dsp:spPr>
        <a:xfrm>
          <a:off x="2194560" y="3851030"/>
          <a:ext cx="2310618" cy="1283676"/>
        </a:xfrm>
        <a:prstGeom prst="roundRect">
          <a:avLst>
            <a:gd name="adj" fmla="val 10000"/>
          </a:avLst>
        </a:prstGeom>
        <a:solidFill>
          <a:schemeClr val="accent2">
            <a:hueOff val="-6515012"/>
            <a:satOff val="-36097"/>
            <a:lumOff val="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Step 3</a:t>
          </a:r>
        </a:p>
      </dsp:txBody>
      <dsp:txXfrm>
        <a:off x="2232158" y="3888628"/>
        <a:ext cx="2235422" cy="12084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2760E-3632-4694-B91A-AB59C07A1669}">
      <dsp:nvSpPr>
        <dsp:cNvPr id="0" name=""/>
        <dsp:cNvSpPr/>
      </dsp:nvSpPr>
      <dsp:spPr>
        <a:xfrm>
          <a:off x="2194560" y="0"/>
          <a:ext cx="2310618" cy="12836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Step 1</a:t>
          </a:r>
        </a:p>
      </dsp:txBody>
      <dsp:txXfrm>
        <a:off x="2232158" y="37598"/>
        <a:ext cx="2235422" cy="1208480"/>
      </dsp:txXfrm>
    </dsp:sp>
    <dsp:sp modelId="{BC7B3348-0DA3-46A8-820B-B5A87D29439E}">
      <dsp:nvSpPr>
        <dsp:cNvPr id="0" name=""/>
        <dsp:cNvSpPr/>
      </dsp:nvSpPr>
      <dsp:spPr>
        <a:xfrm rot="5400000">
          <a:off x="3109180" y="1315768"/>
          <a:ext cx="481378" cy="577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3176574" y="1363906"/>
        <a:ext cx="346592" cy="336965"/>
      </dsp:txXfrm>
    </dsp:sp>
    <dsp:sp modelId="{B187379F-A44B-47B3-9B65-9E8DDEEAAF85}">
      <dsp:nvSpPr>
        <dsp:cNvPr id="0" name=""/>
        <dsp:cNvSpPr/>
      </dsp:nvSpPr>
      <dsp:spPr>
        <a:xfrm>
          <a:off x="2194560" y="1925515"/>
          <a:ext cx="2310618" cy="1283676"/>
        </a:xfrm>
        <a:prstGeom prst="roundRect">
          <a:avLst>
            <a:gd name="adj" fmla="val 10000"/>
          </a:avLst>
        </a:prstGeom>
        <a:solidFill>
          <a:schemeClr val="accent2">
            <a:hueOff val="-3257506"/>
            <a:satOff val="-18048"/>
            <a:lumOff val="6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Step 2</a:t>
          </a:r>
        </a:p>
      </dsp:txBody>
      <dsp:txXfrm>
        <a:off x="2232158" y="1963113"/>
        <a:ext cx="2235422" cy="1208480"/>
      </dsp:txXfrm>
    </dsp:sp>
    <dsp:sp modelId="{72646858-E995-4D74-8CDA-862E87B1C160}">
      <dsp:nvSpPr>
        <dsp:cNvPr id="0" name=""/>
        <dsp:cNvSpPr/>
      </dsp:nvSpPr>
      <dsp:spPr>
        <a:xfrm rot="5400000">
          <a:off x="3109180" y="3241283"/>
          <a:ext cx="481378" cy="5776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515012"/>
            <a:satOff val="-36097"/>
            <a:lumOff val="13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 rot="-5400000">
        <a:off x="3176574" y="3289421"/>
        <a:ext cx="346592" cy="336965"/>
      </dsp:txXfrm>
    </dsp:sp>
    <dsp:sp modelId="{4DFCD670-F310-4054-B86C-9E436C4D776C}">
      <dsp:nvSpPr>
        <dsp:cNvPr id="0" name=""/>
        <dsp:cNvSpPr/>
      </dsp:nvSpPr>
      <dsp:spPr>
        <a:xfrm>
          <a:off x="2194560" y="3851030"/>
          <a:ext cx="2310618" cy="1283676"/>
        </a:xfrm>
        <a:prstGeom prst="roundRect">
          <a:avLst>
            <a:gd name="adj" fmla="val 10000"/>
          </a:avLst>
        </a:prstGeom>
        <a:solidFill>
          <a:schemeClr val="accent2">
            <a:hueOff val="-6515012"/>
            <a:satOff val="-36097"/>
            <a:lumOff val="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Step 3</a:t>
          </a:r>
        </a:p>
      </dsp:txBody>
      <dsp:txXfrm>
        <a:off x="2232158" y="3888628"/>
        <a:ext cx="2235422" cy="1208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0.62987</cdr:x>
      <cdr:y>0.05611</cdr:y>
    </cdr:from>
    <cdr:to>
      <cdr:x>0.99223</cdr:x>
      <cdr:y>0.34361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45152" y="284870"/>
          <a:ext cx="2959988" cy="1459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800" b="1" i="1" dirty="0">
              <a:solidFill>
                <a:srgbClr val="155273"/>
              </a:solidFill>
            </a:rPr>
            <a:t>33% reduction</a:t>
          </a:r>
          <a:endParaRPr lang="en-US" sz="1100" dirty="0">
            <a:solidFill>
              <a:srgbClr val="155273"/>
            </a:solidFill>
          </a:endParaRPr>
        </a:p>
      </cdr:txBody>
    </cdr:sp>
  </cdr:relSizeAnchor>
  <cdr:relSizeAnchor xmlns:cdr="http://schemas.openxmlformats.org/drawingml/2006/chartDrawing">
    <cdr:from>
      <cdr:x>0.28358</cdr:x>
      <cdr:y>0.09365</cdr:y>
    </cdr:from>
    <cdr:to>
      <cdr:x>0.86716</cdr:x>
      <cdr:y>0.31216</cdr:y>
    </cdr:to>
    <cdr:cxnSp macro="">
      <cdr:nvCxnSpPr>
        <cdr:cNvPr id="6" name="Straight Arrow Connector 5"/>
        <cdr:cNvCxnSpPr/>
      </cdr:nvCxnSpPr>
      <cdr:spPr>
        <a:xfrm xmlns:a="http://schemas.openxmlformats.org/drawingml/2006/main">
          <a:off x="2316480" y="475488"/>
          <a:ext cx="4767072" cy="1109472"/>
        </a:xfrm>
        <a:prstGeom xmlns:a="http://schemas.openxmlformats.org/drawingml/2006/main" prst="straightConnector1">
          <a:avLst/>
        </a:prstGeom>
        <a:ln xmlns:a="http://schemas.openxmlformats.org/drawingml/2006/main" w="76200">
          <a:solidFill>
            <a:schemeClr val="tx2">
              <a:lumMod val="50000"/>
            </a:schemeClr>
          </a:solidFill>
          <a:tailEnd type="triangle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E65B8029-9071-4F39-A022-04B079E664F4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33FAAC5C-4CF6-4710-839F-8343F25CF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94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b="1" dirty="0"/>
              <a:t>. </a:t>
            </a:r>
          </a:p>
          <a:p>
            <a:endParaRPr lang="en-US" baseline="0" dirty="0"/>
          </a:p>
          <a:p>
            <a:pPr marL="237359" indent="-237359">
              <a:buAutoNum type="arabicPeriod"/>
            </a:pPr>
            <a:endParaRPr lang="en-US" baseline="0" dirty="0"/>
          </a:p>
          <a:p>
            <a:pPr marL="237359" indent="-237359">
              <a:buAutoNum type="arabicPeriod"/>
            </a:pPr>
            <a:endParaRPr lang="en-US" baseline="0" dirty="0"/>
          </a:p>
          <a:p>
            <a:pPr marL="712078" lvl="1" indent="-237359"/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FamiliesUSA.org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32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9530" indent="-16953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21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49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19D8A-D8B2-497A-9362-F83E6231CC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52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19D8A-D8B2-497A-9362-F83E6231CC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32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F741-7C4A-4F58-9449-4B2DBEB2620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1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19D8A-D8B2-497A-9362-F83E6231CC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2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F741-7C4A-4F58-9449-4B2DBEB2620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07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19D8A-D8B2-497A-9362-F83E6231CC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62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35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3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527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17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DF741-7C4A-4F58-9449-4B2DBEB262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42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404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11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052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810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9667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94CF-0BC1-4552-93C4-2A3D27A416C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50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601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94CF-0BC1-4552-93C4-2A3D27A416C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43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94CF-0BC1-4552-93C4-2A3D27A416C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03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94CF-0BC1-4552-93C4-2A3D27A416C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33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94CF-0BC1-4552-93C4-2A3D27A416C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87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D94CF-0BC1-4552-93C4-2A3D27A416C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500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5664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105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B949-0EA7-4F48-8650-D267F66F330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679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19D8A-D8B2-497A-9362-F83E6231CC55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557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07BEB-017C-4DDB-BFEA-327F7B055A9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52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98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9530" indent="-16953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250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671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55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997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FamiliesUSA.org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793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07BEB-017C-4DDB-BFEA-327F7B055A9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0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8FD7-C160-4D20-A2AC-B7ECDDB4841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4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0536" lvl="1" indent="-17333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C8FD7-C160-4D20-A2AC-B7ECDDB4841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9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336" indent="-173336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FamiliesUSA.org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ECAC9-F51C-4923-8A99-5CB11F4BE9E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1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490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AAC5C-4CF6-4710-839F-8343F25CF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50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79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2400" y="6477001"/>
            <a:ext cx="3124200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" dirty="0">
                <a:solidFill>
                  <a:srgbClr val="35A1DA"/>
                </a:solidFill>
              </a:rPr>
              <a:t>FamiliesUSA.org</a:t>
            </a:r>
          </a:p>
        </p:txBody>
      </p:sp>
      <p:pic>
        <p:nvPicPr>
          <p:cNvPr id="11" name="Picture 2" descr="FamiliesUS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2" y="6019804"/>
            <a:ext cx="749685" cy="645381"/>
          </a:xfrm>
          <a:prstGeom prst="rect">
            <a:avLst/>
          </a:prstGeom>
          <a:noFill/>
        </p:spPr>
      </p:pic>
      <p:sp>
        <p:nvSpPr>
          <p:cNvPr id="8" name="Right Triangle 7"/>
          <p:cNvSpPr/>
          <p:nvPr userDrawn="1"/>
        </p:nvSpPr>
        <p:spPr>
          <a:xfrm rot="10800000">
            <a:off x="8915400" y="685800"/>
            <a:ext cx="228600" cy="2286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52400" y="114300"/>
            <a:ext cx="551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4019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38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sldNum="0" hd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ketplace.cms.gov/technical-assistance-resources/assister-sop-manual.pdf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miliesusa.org/initiatives/enrollment-assister-resource-cente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amiliesusa.org/enrollment-assister-resource-center-sign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hyperlink" Target="mailto:ehagan@familiesusa.or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hyperlink" Target="https://aspe.hhs.gov/sites/default/files/pdf/188026/MarketPlaceAddendumFinal2016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llup.com/poll/181664/arkansas-kentucky-improvement-uninsured-rates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hyperlink" Target="http://www.gallup.com/poll/189023/arkansas-kentucky-set-pace-reducing-uninsured-rate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PUBS\_PUBS NEW\Artwork\Logos\FamilesUSA\NEW LOGO\FUSA_2013LOGO_FINAL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7081" y="1936424"/>
            <a:ext cx="3973820" cy="8830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19856" y="3289600"/>
            <a:ext cx="7708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C5B64"/>
                </a:solidFill>
              </a:rPr>
              <a:t>Federal Policy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9856" y="4344480"/>
            <a:ext cx="7708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C5B64"/>
                </a:solidFill>
              </a:rPr>
              <a:t>Elizabeth Hagan</a:t>
            </a:r>
          </a:p>
          <a:p>
            <a:pPr algn="ctr"/>
            <a:r>
              <a:rPr lang="en-US" sz="2400" b="1" dirty="0">
                <a:solidFill>
                  <a:srgbClr val="4C5B64"/>
                </a:solidFill>
              </a:rPr>
              <a:t>Families USA</a:t>
            </a:r>
          </a:p>
        </p:txBody>
      </p:sp>
    </p:spTree>
    <p:extLst>
      <p:ext uri="{BB962C8B-B14F-4D97-AF65-F5344CB8AC3E}">
        <p14:creationId xmlns:p14="http://schemas.microsoft.com/office/powerpoint/2010/main" val="755961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951284" y="1893887"/>
            <a:ext cx="3977054" cy="2232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Reenrollment Processes</a:t>
            </a:r>
          </a:p>
        </p:txBody>
      </p:sp>
    </p:spTree>
    <p:extLst>
      <p:ext uri="{BB962C8B-B14F-4D97-AF65-F5344CB8AC3E}">
        <p14:creationId xmlns:p14="http://schemas.microsoft.com/office/powerpoint/2010/main" val="3246275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52598458"/>
              </p:ext>
            </p:extLst>
          </p:nvPr>
        </p:nvGraphicFramePr>
        <p:xfrm>
          <a:off x="228600" y="787400"/>
          <a:ext cx="8255000" cy="5448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255" y="0"/>
            <a:ext cx="668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Reenrollment Hierarchy</a:t>
            </a:r>
          </a:p>
        </p:txBody>
      </p:sp>
    </p:spTree>
    <p:extLst>
      <p:ext uri="{BB962C8B-B14F-4D97-AF65-F5344CB8AC3E}">
        <p14:creationId xmlns:p14="http://schemas.microsoft.com/office/powerpoint/2010/main" val="307492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19200" y="248711"/>
            <a:ext cx="3546475" cy="6526242"/>
            <a:chOff x="2400300" y="0"/>
            <a:chExt cx="3825875" cy="68564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00300" y="0"/>
              <a:ext cx="3825875" cy="666594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7075" y="6475442"/>
              <a:ext cx="1543050" cy="381000"/>
            </a:xfrm>
            <a:prstGeom prst="rect">
              <a:avLst/>
            </a:prstGeom>
          </p:spPr>
        </p:pic>
      </p:grpSp>
      <p:pic>
        <p:nvPicPr>
          <p:cNvPr id="3074" name="Picture 2" descr="Image result for stop shop enroll health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311" y="1739900"/>
            <a:ext cx="3543864" cy="354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7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" y="847725"/>
            <a:ext cx="8391525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1279" y="6273225"/>
            <a:ext cx="58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New York Times Analysis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6255" y="0"/>
            <a:ext cx="668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National Trends</a:t>
            </a:r>
          </a:p>
        </p:txBody>
      </p:sp>
    </p:spTree>
    <p:extLst>
      <p:ext uri="{BB962C8B-B14F-4D97-AF65-F5344CB8AC3E}">
        <p14:creationId xmlns:p14="http://schemas.microsoft.com/office/powerpoint/2010/main" val="2202588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09899" y="6217166"/>
            <a:ext cx="5826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</a:t>
            </a:r>
            <a:r>
              <a:rPr lang="en-US" sz="1400" dirty="0" err="1"/>
              <a:t>Avalere</a:t>
            </a:r>
            <a:r>
              <a:rPr lang="en-US" sz="1400" dirty="0"/>
              <a:t> Health Analysis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255" y="0"/>
            <a:ext cx="668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 Closer Look at Pennsylvania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980227"/>
              </p:ext>
            </p:extLst>
          </p:nvPr>
        </p:nvGraphicFramePr>
        <p:xfrm>
          <a:off x="254975" y="2309446"/>
          <a:ext cx="8443435" cy="3270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8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8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8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9843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Number</a:t>
                      </a:r>
                      <a:r>
                        <a:rPr lang="en-US" sz="1800" baseline="0" dirty="0"/>
                        <a:t> of Rating Regions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Percentage</a:t>
                      </a:r>
                      <a:r>
                        <a:rPr lang="en-US" sz="1800" baseline="0" dirty="0"/>
                        <a:t> of Rating Regions with 1 or Fewer Carriers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Percentage</a:t>
                      </a:r>
                      <a:r>
                        <a:rPr lang="en-US" sz="1800" baseline="0" dirty="0"/>
                        <a:t> of Rating Regions with 2 Carriers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Percentage</a:t>
                      </a:r>
                      <a:r>
                        <a:rPr lang="en-US" sz="1800" baseline="0" dirty="0"/>
                        <a:t> of Rating Regions with More than 2 Carriers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6154">
                <a:tc>
                  <a:txBody>
                    <a:bodyPr/>
                    <a:lstStyle/>
                    <a:p>
                      <a:r>
                        <a:rPr lang="en-US" sz="1800" b="1" dirty="0"/>
                        <a:t>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33%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154">
                <a:tc>
                  <a:txBody>
                    <a:bodyPr/>
                    <a:lstStyle/>
                    <a:p>
                      <a:r>
                        <a:rPr lang="en-US" sz="1800" dirty="0"/>
                        <a:t>United</a:t>
                      </a:r>
                      <a:r>
                        <a:rPr lang="en-US" sz="1800" baseline="0" dirty="0"/>
                        <a:t> States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9775" y="1312205"/>
            <a:ext cx="7948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2017 Possible Carrier Participation in Exchange Rating Regions</a:t>
            </a:r>
          </a:p>
        </p:txBody>
      </p:sp>
    </p:spTree>
    <p:extLst>
      <p:ext uri="{BB962C8B-B14F-4D97-AF65-F5344CB8AC3E}">
        <p14:creationId xmlns:p14="http://schemas.microsoft.com/office/powerpoint/2010/main" val="409010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09037" y="6252335"/>
            <a:ext cx="4320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Kaiser Family Foundation, August 26, 2016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255" y="0"/>
            <a:ext cx="668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 Closer Look at Pennsylvania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65375"/>
              </p:ext>
            </p:extLst>
          </p:nvPr>
        </p:nvGraphicFramePr>
        <p:xfrm>
          <a:off x="260040" y="2220182"/>
          <a:ext cx="8637776" cy="300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4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232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 Issuer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 Issuers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3+ Issuers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324">
                <a:tc>
                  <a:txBody>
                    <a:bodyPr/>
                    <a:lstStyle/>
                    <a:p>
                      <a:r>
                        <a:rPr lang="en-US" sz="2400" b="1" dirty="0"/>
                        <a:t>Pennsylvania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28%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2324">
                <a:tc>
                  <a:txBody>
                    <a:bodyPr/>
                    <a:lstStyle/>
                    <a:p>
                      <a:r>
                        <a:rPr lang="en-US" sz="2400" dirty="0"/>
                        <a:t>United</a:t>
                      </a:r>
                      <a:r>
                        <a:rPr lang="en-US" sz="2400" baseline="0" dirty="0"/>
                        <a:t> States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62%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33399" y="1197152"/>
            <a:ext cx="8428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Distribution of Enrollees by Number of Potential Distribution in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1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255" y="0"/>
            <a:ext cx="668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Remember!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39616" y="752387"/>
            <a:ext cx="8094784" cy="80065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chemeClr val="bg1"/>
                </a:solidFill>
              </a:rPr>
              <a:t>Number of Issuers ≠ Number of Plans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508" y="1553046"/>
            <a:ext cx="6740770" cy="515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74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1" y="0"/>
            <a:ext cx="870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Messaging health plan exit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15631781"/>
              </p:ext>
            </p:extLst>
          </p:nvPr>
        </p:nvGraphicFramePr>
        <p:xfrm>
          <a:off x="1018309" y="976745"/>
          <a:ext cx="6941127" cy="488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766" y="1330036"/>
            <a:ext cx="2559200" cy="398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7765" t="15410"/>
          <a:stretch/>
        </p:blipFill>
        <p:spPr>
          <a:xfrm>
            <a:off x="6735473" y="2058769"/>
            <a:ext cx="828924" cy="1013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8700" y="3443364"/>
            <a:ext cx="809501" cy="1023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1"/>
          <a:srcRect l="7786" b="7136"/>
          <a:stretch/>
        </p:blipFill>
        <p:spPr>
          <a:xfrm>
            <a:off x="7564397" y="4837226"/>
            <a:ext cx="1017319" cy="915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9599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6211" y="0"/>
            <a:ext cx="870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Who’s affected?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29" r="2945"/>
          <a:stretch/>
        </p:blipFill>
        <p:spPr>
          <a:xfrm>
            <a:off x="240605" y="1248879"/>
            <a:ext cx="8757920" cy="1305560"/>
          </a:xfrm>
          <a:prstGeom prst="rect">
            <a:avLst/>
          </a:prstGeom>
        </p:spPr>
      </p:pic>
      <p:pic>
        <p:nvPicPr>
          <p:cNvPr id="6148" name="Picture 4" descr="Image result for health plan noti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15" y="2775989"/>
            <a:ext cx="5008501" cy="36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331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1" y="0"/>
            <a:ext cx="870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When an issuer exits Healthcare.gov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90016" y="914400"/>
          <a:ext cx="7071360" cy="521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9649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9426497"/>
              </p:ext>
            </p:extLst>
          </p:nvPr>
        </p:nvGraphicFramePr>
        <p:xfrm>
          <a:off x="450376" y="887103"/>
          <a:ext cx="7888406" cy="5254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6213" y="0"/>
            <a:ext cx="7853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1395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1" y="0"/>
            <a:ext cx="870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Alternative plan </a:t>
            </a:r>
          </a:p>
        </p:txBody>
      </p:sp>
      <p:pic>
        <p:nvPicPr>
          <p:cNvPr id="5130" name="Picture 10" descr="Image result for medal tiers health 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53" y="646041"/>
            <a:ext cx="6645293" cy="25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epo ppo hmo p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933" y="4049091"/>
            <a:ext cx="2579332" cy="257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053359" y="3090657"/>
            <a:ext cx="792480" cy="792480"/>
            <a:chOff x="4389120" y="924560"/>
            <a:chExt cx="792480" cy="792480"/>
          </a:xfrm>
        </p:grpSpPr>
        <p:sp>
          <p:nvSpPr>
            <p:cNvPr id="14" name="Down Arrow 13"/>
            <p:cNvSpPr/>
            <p:nvPr/>
          </p:nvSpPr>
          <p:spPr>
            <a:xfrm>
              <a:off x="4389120" y="924560"/>
              <a:ext cx="792480" cy="792480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Down Arrow 4"/>
            <p:cNvSpPr/>
            <p:nvPr/>
          </p:nvSpPr>
          <p:spPr>
            <a:xfrm>
              <a:off x="4567428" y="924560"/>
              <a:ext cx="435864" cy="596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140969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1" y="0"/>
            <a:ext cx="870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When an issuer exits Healthcare.gov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890016" y="914400"/>
          <a:ext cx="7071360" cy="521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2645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1" y="0"/>
            <a:ext cx="8702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Who’s at greatest risk?</a:t>
            </a:r>
          </a:p>
        </p:txBody>
      </p:sp>
      <p:pic>
        <p:nvPicPr>
          <p:cNvPr id="7172" name="Picture 4" descr="Image result for young adul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665" y="1477604"/>
            <a:ext cx="6536171" cy="437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6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951284" y="1893887"/>
            <a:ext cx="3977054" cy="2232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2500"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Application Changes and Plan Selection</a:t>
            </a:r>
          </a:p>
        </p:txBody>
      </p:sp>
    </p:spTree>
    <p:extLst>
      <p:ext uri="{BB962C8B-B14F-4D97-AF65-F5344CB8AC3E}">
        <p14:creationId xmlns:p14="http://schemas.microsoft.com/office/powerpoint/2010/main" val="599441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icebe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1" y="888955"/>
            <a:ext cx="7886457" cy="52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Application Changes</a:t>
            </a:r>
          </a:p>
        </p:txBody>
      </p:sp>
    </p:spTree>
    <p:extLst>
      <p:ext uri="{BB962C8B-B14F-4D97-AF65-F5344CB8AC3E}">
        <p14:creationId xmlns:p14="http://schemas.microsoft.com/office/powerpoint/2010/main" val="3767609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Plan Selection Updates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6537153"/>
              </p:ext>
            </p:extLst>
          </p:nvPr>
        </p:nvGraphicFramePr>
        <p:xfrm>
          <a:off x="890954" y="1160585"/>
          <a:ext cx="710418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34213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55096" y="1125415"/>
            <a:ext cx="7666892" cy="5134707"/>
            <a:chOff x="685800" y="1230922"/>
            <a:chExt cx="7666892" cy="5134707"/>
          </a:xfrm>
        </p:grpSpPr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248619533"/>
                </p:ext>
              </p:extLst>
            </p:nvPr>
          </p:nvGraphicFramePr>
          <p:xfrm>
            <a:off x="1652953" y="1230922"/>
            <a:ext cx="6699739" cy="513470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8" name="Rounded Rectangle 17"/>
            <p:cNvSpPr/>
            <p:nvPr/>
          </p:nvSpPr>
          <p:spPr>
            <a:xfrm>
              <a:off x="685800" y="1652954"/>
              <a:ext cx="2057400" cy="4378569"/>
            </a:xfrm>
            <a:prstGeom prst="roundRect">
              <a:avLst/>
            </a:prstGeom>
            <a:noFill/>
            <a:ln w="571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295A74"/>
                  </a:solidFill>
                </a:rPr>
                <a:t>Enroll To-Do List</a:t>
              </a: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2883876" y="1529862"/>
              <a:ext cx="773723" cy="633046"/>
            </a:xfrm>
            <a:prstGeom prst="leftArrow">
              <a:avLst/>
            </a:prstGeom>
            <a:solidFill>
              <a:srgbClr val="35A1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Left Arrow 20"/>
            <p:cNvSpPr/>
            <p:nvPr/>
          </p:nvSpPr>
          <p:spPr>
            <a:xfrm>
              <a:off x="2883875" y="3525715"/>
              <a:ext cx="773723" cy="633046"/>
            </a:xfrm>
            <a:prstGeom prst="leftArrow">
              <a:avLst/>
            </a:prstGeom>
            <a:solidFill>
              <a:srgbClr val="65CD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Arrow 21"/>
            <p:cNvSpPr/>
            <p:nvPr/>
          </p:nvSpPr>
          <p:spPr>
            <a:xfrm>
              <a:off x="2883875" y="5398477"/>
              <a:ext cx="773723" cy="633046"/>
            </a:xfrm>
            <a:prstGeom prst="leftArrow">
              <a:avLst/>
            </a:prstGeom>
            <a:solidFill>
              <a:srgbClr val="A8C6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Enrollment Progression </a:t>
            </a:r>
          </a:p>
        </p:txBody>
      </p:sp>
    </p:spTree>
    <p:extLst>
      <p:ext uri="{BB962C8B-B14F-4D97-AF65-F5344CB8AC3E}">
        <p14:creationId xmlns:p14="http://schemas.microsoft.com/office/powerpoint/2010/main" val="40339772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48619533"/>
              </p:ext>
            </p:extLst>
          </p:nvPr>
        </p:nvGraphicFramePr>
        <p:xfrm>
          <a:off x="1322249" y="1125415"/>
          <a:ext cx="6699739" cy="5134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Enrollment Progression </a:t>
            </a:r>
          </a:p>
        </p:txBody>
      </p:sp>
    </p:spTree>
    <p:extLst>
      <p:ext uri="{BB962C8B-B14F-4D97-AF65-F5344CB8AC3E}">
        <p14:creationId xmlns:p14="http://schemas.microsoft.com/office/powerpoint/2010/main" val="2866145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92" y="1124028"/>
            <a:ext cx="6938654" cy="48904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Enroll To-Do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5011" y="-324098"/>
            <a:ext cx="5890847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00110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57797" y="1274164"/>
            <a:ext cx="2488367" cy="779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38678" y="856104"/>
            <a:ext cx="6660512" cy="5842815"/>
            <a:chOff x="1271724" y="621643"/>
            <a:chExt cx="6660512" cy="5842815"/>
          </a:xfrm>
        </p:grpSpPr>
        <p:pic>
          <p:nvPicPr>
            <p:cNvPr id="1026" name="Picture 2" descr="https://conceptdraw.com/a3182c3/p33/preview/640/pict--merging-arrows-sales-arrows---vector-stencils-library.png--diagram-flowchart-example.png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724" y="621643"/>
              <a:ext cx="6660512" cy="5842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 rot="3620324">
              <a:off x="2406841" y="1980895"/>
              <a:ext cx="2926726" cy="841773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</a:bodyPr>
            <a:lstStyle/>
            <a:p>
              <a:r>
                <a:rPr lang="en-US" sz="2400" b="1" dirty="0"/>
                <a:t>Window Shopping Tool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9075165">
              <a:off x="2916808" y="4026092"/>
              <a:ext cx="2444380" cy="1347690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r>
                <a:rPr lang="en-US" sz="2400" b="1" dirty="0"/>
                <a:t>Plan selection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Integrated Tools</a:t>
            </a:r>
          </a:p>
        </p:txBody>
      </p:sp>
    </p:spTree>
    <p:extLst>
      <p:ext uri="{BB962C8B-B14F-4D97-AF65-F5344CB8AC3E}">
        <p14:creationId xmlns:p14="http://schemas.microsoft.com/office/powerpoint/2010/main" val="70992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629" y="116378"/>
            <a:ext cx="6267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The FFM Three Years Ago…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00" y="1168780"/>
            <a:ext cx="8364472" cy="471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33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977856"/>
              </p:ext>
            </p:extLst>
          </p:nvPr>
        </p:nvGraphicFramePr>
        <p:xfrm>
          <a:off x="565355" y="988142"/>
          <a:ext cx="7855974" cy="4664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Features Added Into Plan Selection Tool</a:t>
            </a:r>
          </a:p>
        </p:txBody>
      </p:sp>
    </p:spTree>
    <p:extLst>
      <p:ext uri="{BB962C8B-B14F-4D97-AF65-F5344CB8AC3E}">
        <p14:creationId xmlns:p14="http://schemas.microsoft.com/office/powerpoint/2010/main" val="3912406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94590597"/>
              </p:ext>
            </p:extLst>
          </p:nvPr>
        </p:nvGraphicFramePr>
        <p:xfrm>
          <a:off x="414657" y="1090245"/>
          <a:ext cx="8525892" cy="4632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Remaining Features</a:t>
            </a:r>
          </a:p>
        </p:txBody>
      </p:sp>
    </p:spTree>
    <p:extLst>
      <p:ext uri="{BB962C8B-B14F-4D97-AF65-F5344CB8AC3E}">
        <p14:creationId xmlns:p14="http://schemas.microsoft.com/office/powerpoint/2010/main" val="666478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59288466"/>
              </p:ext>
            </p:extLst>
          </p:nvPr>
        </p:nvGraphicFramePr>
        <p:xfrm>
          <a:off x="439615" y="967153"/>
          <a:ext cx="7913077" cy="5117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1226" y="36868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Plan Selection Updates</a:t>
            </a:r>
          </a:p>
        </p:txBody>
      </p:sp>
    </p:spTree>
    <p:extLst>
      <p:ext uri="{BB962C8B-B14F-4D97-AF65-F5344CB8AC3E}">
        <p14:creationId xmlns:p14="http://schemas.microsoft.com/office/powerpoint/2010/main" val="39288163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951284" y="1893887"/>
            <a:ext cx="3977054" cy="2232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Data Matching Issues</a:t>
            </a:r>
          </a:p>
        </p:txBody>
      </p:sp>
    </p:spTree>
    <p:extLst>
      <p:ext uri="{BB962C8B-B14F-4D97-AF65-F5344CB8AC3E}">
        <p14:creationId xmlns:p14="http://schemas.microsoft.com/office/powerpoint/2010/main" val="226271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91" y="764770"/>
            <a:ext cx="6178319" cy="5538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6255" y="0"/>
            <a:ext cx="6683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Data Matching Issues (DMIs)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10403" y="3857105"/>
            <a:ext cx="814647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10403" y="5186923"/>
            <a:ext cx="814647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11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0"/>
            <a:ext cx="62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Data Matching Issues (DMIs)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225" y="985837"/>
            <a:ext cx="7067550" cy="48863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087390" y="1213658"/>
            <a:ext cx="2427316" cy="9642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035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0"/>
            <a:ext cx="62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Data Matching Issues (DMIs)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156449626"/>
              </p:ext>
            </p:extLst>
          </p:nvPr>
        </p:nvGraphicFramePr>
        <p:xfrm>
          <a:off x="393700" y="1080075"/>
          <a:ext cx="7518400" cy="5181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0902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951284" y="1893887"/>
            <a:ext cx="3977054" cy="2232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Call Center</a:t>
            </a:r>
          </a:p>
        </p:txBody>
      </p:sp>
    </p:spTree>
    <p:extLst>
      <p:ext uri="{BB962C8B-B14F-4D97-AF65-F5344CB8AC3E}">
        <p14:creationId xmlns:p14="http://schemas.microsoft.com/office/powerpoint/2010/main" val="17971426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hone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959" y="2391172"/>
            <a:ext cx="2369402" cy="23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2195391" y="3312105"/>
            <a:ext cx="879230" cy="52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440848" y="4344071"/>
            <a:ext cx="879230" cy="52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40848" y="2280139"/>
            <a:ext cx="879230" cy="5275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82405" y="2820072"/>
            <a:ext cx="1614610" cy="1523999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 or assister calls call center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534268" y="1301261"/>
            <a:ext cx="2316655" cy="188741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 or assister has ability  to press option for password and username reset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34267" y="3540368"/>
            <a:ext cx="2316655" cy="183466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Consumer or assister can proceed as normal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55" y="0"/>
            <a:ext cx="62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Call Center </a:t>
            </a:r>
          </a:p>
        </p:txBody>
      </p:sp>
    </p:spTree>
    <p:extLst>
      <p:ext uri="{BB962C8B-B14F-4D97-AF65-F5344CB8AC3E}">
        <p14:creationId xmlns:p14="http://schemas.microsoft.com/office/powerpoint/2010/main" val="38949834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66719464"/>
              </p:ext>
            </p:extLst>
          </p:nvPr>
        </p:nvGraphicFramePr>
        <p:xfrm>
          <a:off x="586154" y="914400"/>
          <a:ext cx="7596553" cy="519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6255" y="0"/>
            <a:ext cx="6203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Call Center </a:t>
            </a:r>
          </a:p>
        </p:txBody>
      </p:sp>
    </p:spTree>
    <p:extLst>
      <p:ext uri="{BB962C8B-B14F-4D97-AF65-F5344CB8AC3E}">
        <p14:creationId xmlns:p14="http://schemas.microsoft.com/office/powerpoint/2010/main" val="1791421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914" y="710840"/>
            <a:ext cx="6251170" cy="58968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9" y="116378"/>
            <a:ext cx="724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But Progress Has Been Made</a:t>
            </a:r>
            <a:r>
              <a:rPr lang="en-US" sz="3200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1580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951284" y="1893887"/>
            <a:ext cx="3977054" cy="2232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Special Enrollment Periods</a:t>
            </a:r>
          </a:p>
        </p:txBody>
      </p:sp>
    </p:spTree>
    <p:extLst>
      <p:ext uri="{BB962C8B-B14F-4D97-AF65-F5344CB8AC3E}">
        <p14:creationId xmlns:p14="http://schemas.microsoft.com/office/powerpoint/2010/main" val="3060004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375557" y="865414"/>
          <a:ext cx="8311243" cy="5094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3286" y="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SEP Confirmation Process</a:t>
            </a:r>
          </a:p>
        </p:txBody>
      </p:sp>
    </p:spTree>
    <p:extLst>
      <p:ext uri="{BB962C8B-B14F-4D97-AF65-F5344CB8AC3E}">
        <p14:creationId xmlns:p14="http://schemas.microsoft.com/office/powerpoint/2010/main" val="6083553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825910" y="1135626"/>
          <a:ext cx="7020232" cy="46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484" y="0"/>
            <a:ext cx="815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Process Since June 17, 2016</a:t>
            </a:r>
          </a:p>
        </p:txBody>
      </p:sp>
    </p:spTree>
    <p:extLst>
      <p:ext uri="{BB962C8B-B14F-4D97-AF65-F5344CB8AC3E}">
        <p14:creationId xmlns:p14="http://schemas.microsoft.com/office/powerpoint/2010/main" val="266792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43767139"/>
              </p:ext>
            </p:extLst>
          </p:nvPr>
        </p:nvGraphicFramePr>
        <p:xfrm>
          <a:off x="825910" y="1135626"/>
          <a:ext cx="7020232" cy="4645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7484" y="0"/>
            <a:ext cx="815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Pre-Enrollment Verification Pilot</a:t>
            </a:r>
          </a:p>
        </p:txBody>
      </p:sp>
    </p:spTree>
    <p:extLst>
      <p:ext uri="{BB962C8B-B14F-4D97-AF65-F5344CB8AC3E}">
        <p14:creationId xmlns:p14="http://schemas.microsoft.com/office/powerpoint/2010/main" val="21458198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484" y="0"/>
            <a:ext cx="8155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Outstanding Questions on SEP Pilot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210813614"/>
              </p:ext>
            </p:extLst>
          </p:nvPr>
        </p:nvGraphicFramePr>
        <p:xfrm>
          <a:off x="475730" y="967154"/>
          <a:ext cx="7827612" cy="5038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4338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8" y="0"/>
            <a:ext cx="895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Changes to the Permanent Move SEP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92038"/>
              </p:ext>
            </p:extLst>
          </p:nvPr>
        </p:nvGraphicFramePr>
        <p:xfrm>
          <a:off x="191728" y="1417287"/>
          <a:ext cx="3790337" cy="1781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0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4308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/>
                        <a:t>Move SEP </a:t>
                      </a:r>
                      <a:r>
                        <a:rPr lang="en-US" sz="1500" i="1" baseline="0" dirty="0"/>
                        <a:t>until</a:t>
                      </a:r>
                      <a:r>
                        <a:rPr lang="en-US" sz="1500" baseline="0" dirty="0"/>
                        <a:t> July 11, 2016</a:t>
                      </a:r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36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Those who move to new QHP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500" dirty="0"/>
                        <a:t>service</a:t>
                      </a:r>
                      <a:r>
                        <a:rPr lang="en-US" sz="1500" baseline="0" dirty="0"/>
                        <a:t> area may be eligible to enroll in QHP coverage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229028"/>
              </p:ext>
            </p:extLst>
          </p:nvPr>
        </p:nvGraphicFramePr>
        <p:xfrm>
          <a:off x="5088192" y="1349477"/>
          <a:ext cx="3952567" cy="1917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2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448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Move SEP </a:t>
                      </a:r>
                      <a:r>
                        <a:rPr lang="en-US" sz="1500" i="1" dirty="0"/>
                        <a:t>since </a:t>
                      </a:r>
                      <a:r>
                        <a:rPr lang="en-US" sz="1500" dirty="0"/>
                        <a:t>July 11</a:t>
                      </a:r>
                      <a:r>
                        <a:rPr lang="en-US" sz="1500" baseline="0" dirty="0"/>
                        <a:t>, 2016</a:t>
                      </a:r>
                      <a:endParaRPr lang="en-US" sz="15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3843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Only those</a:t>
                      </a:r>
                      <a:r>
                        <a:rPr lang="en-US" sz="1500" baseline="0" dirty="0"/>
                        <a:t> who had coverage for one or more days in the 60 days before a move may enroll in QHP coverage</a:t>
                      </a:r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4114799" y="1976285"/>
            <a:ext cx="840658" cy="6636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504773"/>
              </p:ext>
            </p:extLst>
          </p:nvPr>
        </p:nvGraphicFramePr>
        <p:xfrm>
          <a:off x="1619863" y="3538794"/>
          <a:ext cx="6096000" cy="278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Exceptions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Individuals who move to the United States from outside the U.S. or from a U.S. territory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Individuals who gain access to coverage because they are released from incarceration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Individuals who were previously in the coverage gap in a non-Medicaid expansion state and have moved and become newly eligible for advance payments of the premium tax credit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0491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8" y="0"/>
            <a:ext cx="895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Changes to the Permanent Move SEP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514598" y="820275"/>
          <a:ext cx="4306527" cy="23254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06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9983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/>
                        <a:t>Original Policy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044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Marketplaces were </a:t>
                      </a:r>
                      <a:r>
                        <a:rPr lang="en-US" sz="2000" i="1" dirty="0"/>
                        <a:t>required</a:t>
                      </a:r>
                      <a:r>
                        <a:rPr lang="en-US" sz="2000" dirty="0"/>
                        <a:t> to provide consumers with the </a:t>
                      </a:r>
                      <a:r>
                        <a:rPr lang="en-US" sz="2000" baseline="0" dirty="0"/>
                        <a:t>option to apply for coverage 60 days prior to their move beginning January 1, 2017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536719" y="4306529"/>
          <a:ext cx="4262285" cy="224435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62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833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New Policy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0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Marketplaces</a:t>
                      </a:r>
                      <a:r>
                        <a:rPr lang="en-US" sz="2000" baseline="0" dirty="0"/>
                        <a:t> have the </a:t>
                      </a:r>
                      <a:r>
                        <a:rPr lang="en-US" sz="2000" i="1" baseline="0" dirty="0"/>
                        <a:t>option</a:t>
                      </a:r>
                      <a:r>
                        <a:rPr lang="en-US" sz="2000" baseline="0" dirty="0"/>
                        <a:t> to allow consumers to apply for coverage 60 days prior to their move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4247533" y="3421630"/>
            <a:ext cx="840658" cy="663677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82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343400" y="1053115"/>
            <a:ext cx="0" cy="533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1651574"/>
            <a:ext cx="792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4680696" y="1066799"/>
            <a:ext cx="2947147" cy="6002223"/>
            <a:chOff x="5029200" y="1066799"/>
            <a:chExt cx="2947147" cy="6002223"/>
          </a:xfrm>
        </p:grpSpPr>
        <p:sp>
          <p:nvSpPr>
            <p:cNvPr id="4" name="TextBox 3"/>
            <p:cNvSpPr txBox="1"/>
            <p:nvPr/>
          </p:nvSpPr>
          <p:spPr>
            <a:xfrm>
              <a:off x="6019800" y="1066799"/>
              <a:ext cx="1752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2017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04011" y="6145692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60 days to enroll in coverage</a:t>
              </a:r>
            </a:p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56947" y="1731611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Notify marketplace of upcoming move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6115050" y="2365918"/>
              <a:ext cx="6477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29200" y="3375079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Move</a:t>
              </a:r>
            </a:p>
          </p:txBody>
        </p:sp>
        <p:sp>
          <p:nvSpPr>
            <p:cNvPr id="19" name="Right Arrow 18"/>
            <p:cNvSpPr/>
            <p:nvPr/>
          </p:nvSpPr>
          <p:spPr>
            <a:xfrm rot="5400000">
              <a:off x="6090655" y="3801794"/>
              <a:ext cx="6477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51611" y="4623987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Special enrollment period triggered</a:t>
              </a:r>
            </a:p>
          </p:txBody>
        </p:sp>
        <p:sp>
          <p:nvSpPr>
            <p:cNvPr id="21" name="Right Arrow 20"/>
            <p:cNvSpPr/>
            <p:nvPr/>
          </p:nvSpPr>
          <p:spPr>
            <a:xfrm rot="5400000">
              <a:off x="6119618" y="5326677"/>
              <a:ext cx="6477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96154" y="1066799"/>
            <a:ext cx="3352800" cy="5214047"/>
            <a:chOff x="914400" y="1066800"/>
            <a:chExt cx="3352800" cy="5214047"/>
          </a:xfrm>
        </p:grpSpPr>
        <p:sp>
          <p:nvSpPr>
            <p:cNvPr id="3" name="TextBox 2"/>
            <p:cNvSpPr txBox="1"/>
            <p:nvPr/>
          </p:nvSpPr>
          <p:spPr>
            <a:xfrm>
              <a:off x="1752600" y="1066800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2016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14400" y="2057400"/>
              <a:ext cx="2819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Release from incarceration</a:t>
              </a:r>
            </a:p>
          </p:txBody>
        </p:sp>
        <p:sp>
          <p:nvSpPr>
            <p:cNvPr id="12" name="Right Arrow 11"/>
            <p:cNvSpPr/>
            <p:nvPr/>
          </p:nvSpPr>
          <p:spPr>
            <a:xfrm rot="5400000">
              <a:off x="2002491" y="2798708"/>
              <a:ext cx="6477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16107" y="3686497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Special enrollment period triggered</a:t>
              </a:r>
            </a:p>
            <a:p>
              <a:endParaRPr lang="en-US" dirty="0"/>
            </a:p>
          </p:txBody>
        </p:sp>
        <p:sp>
          <p:nvSpPr>
            <p:cNvPr id="14" name="Right Arrow 13"/>
            <p:cNvSpPr/>
            <p:nvPr/>
          </p:nvSpPr>
          <p:spPr>
            <a:xfrm rot="5400000">
              <a:off x="2076450" y="4476477"/>
              <a:ext cx="6477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04900" y="5357517"/>
              <a:ext cx="2667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60 days to enroll in coverage</a:t>
              </a:r>
            </a:p>
            <a:p>
              <a:endParaRPr lang="en-US" dirty="0"/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495731" y="1066799"/>
            <a:ext cx="1572186" cy="6648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947304">
            <a:off x="6644709" y="968508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Unknown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1728" y="0"/>
            <a:ext cx="8952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Changes to the Permanent Move SEP</a:t>
            </a:r>
          </a:p>
        </p:txBody>
      </p:sp>
    </p:spTree>
    <p:extLst>
      <p:ext uri="{BB962C8B-B14F-4D97-AF65-F5344CB8AC3E}">
        <p14:creationId xmlns:p14="http://schemas.microsoft.com/office/powerpoint/2010/main" val="1683122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951284" y="1893887"/>
            <a:ext cx="3977054" cy="2232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Areas to Improve</a:t>
            </a:r>
          </a:p>
        </p:txBody>
      </p:sp>
    </p:spTree>
    <p:extLst>
      <p:ext uri="{BB962C8B-B14F-4D97-AF65-F5344CB8AC3E}">
        <p14:creationId xmlns:p14="http://schemas.microsoft.com/office/powerpoint/2010/main" val="30132771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1" y="0"/>
            <a:ext cx="870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Opportunities for Improvement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94283834"/>
              </p:ext>
            </p:extLst>
          </p:nvPr>
        </p:nvGraphicFramePr>
        <p:xfrm>
          <a:off x="238504" y="1339505"/>
          <a:ext cx="8200103" cy="4601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Image result for public engagement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44"/>
          <a:stretch/>
        </p:blipFill>
        <p:spPr bwMode="auto">
          <a:xfrm>
            <a:off x="7378949" y="419031"/>
            <a:ext cx="1059658" cy="138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8047775" y="1339505"/>
            <a:ext cx="516193" cy="32446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799" y="17929"/>
            <a:ext cx="6900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Pennsylvania’s Progress So Far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77458186"/>
              </p:ext>
            </p:extLst>
          </p:nvPr>
        </p:nvGraphicFramePr>
        <p:xfrm>
          <a:off x="215899" y="749300"/>
          <a:ext cx="8020593" cy="521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0" y="6350000"/>
            <a:ext cx="680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Sources: HHS Office of the Assistant Secretary of Planning and the Centers for Medicare and Medicaid Services</a:t>
            </a:r>
          </a:p>
        </p:txBody>
      </p:sp>
    </p:spTree>
    <p:extLst>
      <p:ext uri="{BB962C8B-B14F-4D97-AF65-F5344CB8AC3E}">
        <p14:creationId xmlns:p14="http://schemas.microsoft.com/office/powerpoint/2010/main" val="35853683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1" y="0"/>
            <a:ext cx="8702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When at an impasse…</a:t>
            </a: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018309" y="976745"/>
          <a:ext cx="6941127" cy="4883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Image result for marketplace navigato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9" y="1170043"/>
            <a:ext cx="7040364" cy="469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610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128712"/>
            <a:ext cx="8610600" cy="460057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8100" y="8966"/>
            <a:ext cx="906780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prstClr val="white"/>
                </a:solidFill>
              </a:rPr>
              <a:t>Story Bank Toolkit</a:t>
            </a:r>
          </a:p>
        </p:txBody>
      </p:sp>
      <p:sp>
        <p:nvSpPr>
          <p:cNvPr id="4" name="Rectangle 3"/>
          <p:cNvSpPr/>
          <p:nvPr/>
        </p:nvSpPr>
        <p:spPr>
          <a:xfrm>
            <a:off x="1214716" y="6239433"/>
            <a:ext cx="6441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http://familiesusa.org/initiatives/story-bank-toolkit</a:t>
            </a:r>
          </a:p>
        </p:txBody>
      </p:sp>
    </p:spTree>
    <p:extLst>
      <p:ext uri="{BB962C8B-B14F-4D97-AF65-F5344CB8AC3E}">
        <p14:creationId xmlns:p14="http://schemas.microsoft.com/office/powerpoint/2010/main" val="12770990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951284" y="1893887"/>
            <a:ext cx="3977054" cy="2232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6216081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93" y="853260"/>
            <a:ext cx="4774589" cy="525116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5916" y="6262687"/>
            <a:ext cx="92586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https://marketplace.cms.gov/technical-assistance-resources/assister-sop-manual.pdf</a:t>
            </a:r>
            <a:r>
              <a:rPr lang="en-US" sz="1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0677"/>
            <a:ext cx="7789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Standard Operating Procedures </a:t>
            </a:r>
          </a:p>
        </p:txBody>
      </p:sp>
    </p:spTree>
    <p:extLst>
      <p:ext uri="{BB962C8B-B14F-4D97-AF65-F5344CB8AC3E}">
        <p14:creationId xmlns:p14="http://schemas.microsoft.com/office/powerpoint/2010/main" val="30124243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504" y="891966"/>
            <a:ext cx="6789269" cy="5483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1722" y="6423530"/>
            <a:ext cx="7241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hlinkClick r:id="rId4"/>
              </a:rPr>
              <a:t>http://familiesusa.org/initiatives/enrollment-assister-resource-center</a:t>
            </a:r>
            <a:r>
              <a:rPr lang="en-US" sz="14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988" y="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Families USA Resources</a:t>
            </a:r>
          </a:p>
        </p:txBody>
      </p:sp>
    </p:spTree>
    <p:extLst>
      <p:ext uri="{BB962C8B-B14F-4D97-AF65-F5344CB8AC3E}">
        <p14:creationId xmlns:p14="http://schemas.microsoft.com/office/powerpoint/2010/main" val="852967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826" y="862071"/>
            <a:ext cx="5887372" cy="560830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967" y="0"/>
            <a:ext cx="6545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Families USA Weekly Newsletter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628" y="6378342"/>
            <a:ext cx="6695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http://familiesusa.org/enrollment-assister-resource-center-sign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5030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2951284" y="1893887"/>
            <a:ext cx="3241431" cy="2232025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7799605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amilies USA&#10;1201 New York Avenue, NW, Suite 1100&#10;Washington, DC 20005&#10;&#10;main 202-628-3030 / fax 202-347-24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5029200"/>
            <a:ext cx="3124200" cy="69426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98592" y="5735247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2F2F2">
                    <a:lumMod val="50000"/>
                  </a:srgbClr>
                </a:solidFill>
              </a:rPr>
              <a:t>1201 New York Avenue, NW, Suite 1100</a:t>
            </a:r>
          </a:p>
          <a:p>
            <a:r>
              <a:rPr lang="en-US" sz="1000" dirty="0">
                <a:solidFill>
                  <a:srgbClr val="F2F2F2">
                    <a:lumMod val="50000"/>
                  </a:srgbClr>
                </a:solidFill>
              </a:rPr>
              <a:t>Washington, DC 20005</a:t>
            </a:r>
          </a:p>
          <a:p>
            <a:endParaRPr lang="en-US" sz="1000" dirty="0">
              <a:solidFill>
                <a:srgbClr val="F2F2F2">
                  <a:lumMod val="50000"/>
                </a:srgbClr>
              </a:solidFill>
            </a:endParaRPr>
          </a:p>
          <a:p>
            <a:r>
              <a:rPr lang="en-US" sz="1000" b="1" dirty="0">
                <a:solidFill>
                  <a:srgbClr val="F2F2F2">
                    <a:lumMod val="50000"/>
                  </a:srgbClr>
                </a:solidFill>
              </a:rPr>
              <a:t>main</a:t>
            </a:r>
            <a:r>
              <a:rPr lang="en-US" sz="1000" dirty="0">
                <a:solidFill>
                  <a:srgbClr val="F2F2F2">
                    <a:lumMod val="50000"/>
                  </a:srgbClr>
                </a:solidFill>
              </a:rPr>
              <a:t> 202-628-3030 / </a:t>
            </a:r>
            <a:r>
              <a:rPr lang="en-US" sz="1000" b="1" dirty="0">
                <a:solidFill>
                  <a:srgbClr val="F2F2F2">
                    <a:lumMod val="50000"/>
                  </a:srgbClr>
                </a:solidFill>
              </a:rPr>
              <a:t>fax</a:t>
            </a:r>
            <a:r>
              <a:rPr lang="en-US" sz="1000" dirty="0">
                <a:solidFill>
                  <a:srgbClr val="F2F2F2">
                    <a:lumMod val="50000"/>
                  </a:srgbClr>
                </a:solidFill>
              </a:rPr>
              <a:t> 202-347-2417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50" y="1173135"/>
            <a:ext cx="81522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4C5B64"/>
                </a:solidFill>
              </a:rPr>
              <a:t>Please keep in touch with us!</a:t>
            </a:r>
          </a:p>
          <a:p>
            <a:pPr algn="ctr"/>
            <a:endParaRPr lang="en-US" sz="3200" b="1" dirty="0">
              <a:solidFill>
                <a:srgbClr val="4C5B64"/>
              </a:solidFill>
            </a:endParaRPr>
          </a:p>
          <a:p>
            <a:pPr algn="ctr"/>
            <a:r>
              <a:rPr lang="en-US" sz="3200" dirty="0">
                <a:solidFill>
                  <a:srgbClr val="4C5B64"/>
                </a:solidFill>
              </a:rPr>
              <a:t>Elizabeth Hagan</a:t>
            </a:r>
          </a:p>
          <a:p>
            <a:pPr algn="ctr"/>
            <a:r>
              <a:rPr lang="en-US" sz="3200" dirty="0">
                <a:solidFill>
                  <a:srgbClr val="4C5B64"/>
                </a:solidFill>
                <a:hlinkClick r:id="rId4"/>
              </a:rPr>
              <a:t>ehagan@familiesusa.org</a:t>
            </a:r>
            <a:endParaRPr lang="en-US" sz="3200" dirty="0">
              <a:solidFill>
                <a:srgbClr val="4C5B64"/>
              </a:solidFill>
            </a:endParaRPr>
          </a:p>
          <a:p>
            <a:pPr algn="ctr"/>
            <a:endParaRPr lang="en-US" sz="3200" dirty="0">
              <a:solidFill>
                <a:srgbClr val="4C5B64"/>
              </a:solidFill>
            </a:endParaRPr>
          </a:p>
          <a:p>
            <a:pPr algn="ctr"/>
            <a:endParaRPr lang="en-US" sz="3200" dirty="0">
              <a:solidFill>
                <a:srgbClr val="4C5B64"/>
              </a:solidFill>
            </a:endParaRPr>
          </a:p>
          <a:p>
            <a:pPr algn="ctr"/>
            <a:r>
              <a:rPr lang="en-US" sz="3200" dirty="0">
                <a:solidFill>
                  <a:srgbClr val="4C5B64"/>
                </a:solidFill>
              </a:rPr>
              <a:t> </a:t>
            </a:r>
          </a:p>
          <a:p>
            <a:pPr algn="ctr"/>
            <a:endParaRPr lang="en-US" sz="3200" b="1" dirty="0">
              <a:solidFill>
                <a:srgbClr val="4C5B64"/>
              </a:solidFill>
            </a:endParaRPr>
          </a:p>
          <a:p>
            <a:pPr algn="ctr"/>
            <a:endParaRPr lang="en-US" sz="3200" b="1" dirty="0">
              <a:solidFill>
                <a:srgbClr val="4C5B64"/>
              </a:solidFill>
            </a:endParaRPr>
          </a:p>
          <a:p>
            <a:pPr algn="ctr"/>
            <a:endParaRPr lang="en-US" sz="3200" b="1" dirty="0">
              <a:solidFill>
                <a:srgbClr val="4C5B64"/>
              </a:solidFill>
            </a:endParaRPr>
          </a:p>
          <a:p>
            <a:pPr algn="ctr"/>
            <a:r>
              <a:rPr lang="en-US" sz="3200" b="1" dirty="0">
                <a:solidFill>
                  <a:srgbClr val="4C5B64"/>
                </a:solidFill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32494" y="3504937"/>
            <a:ext cx="5171098" cy="1186978"/>
            <a:chOff x="2232494" y="3504937"/>
            <a:chExt cx="5171098" cy="11869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32494" y="3527484"/>
              <a:ext cx="1182346" cy="116443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60242" y="3504937"/>
              <a:ext cx="39433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@</a:t>
              </a:r>
              <a:r>
                <a:rPr lang="en-US" sz="2600" dirty="0" err="1"/>
                <a:t>Hagan_Elizabeth</a:t>
              </a:r>
              <a:endParaRPr lang="en-US" sz="2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60242" y="4070331"/>
              <a:ext cx="394335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/>
                <a:t>@</a:t>
              </a:r>
              <a:r>
                <a:rPr lang="en-US" sz="2600" dirty="0" err="1"/>
                <a:t>FamiliesUSA</a:t>
              </a:r>
              <a:endParaRPr lang="en-US" sz="2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36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95960753"/>
              </p:ext>
            </p:extLst>
          </p:nvPr>
        </p:nvGraphicFramePr>
        <p:xfrm>
          <a:off x="0" y="941639"/>
          <a:ext cx="4480560" cy="497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577047666"/>
              </p:ext>
            </p:extLst>
          </p:nvPr>
        </p:nvGraphicFramePr>
        <p:xfrm>
          <a:off x="4791456" y="1024127"/>
          <a:ext cx="3793603" cy="4395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5261" y="6291027"/>
            <a:ext cx="7057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4C5B64"/>
                </a:solidFill>
              </a:rPr>
              <a:t>Source: </a:t>
            </a:r>
            <a:r>
              <a:rPr lang="en-US" sz="1100" dirty="0">
                <a:solidFill>
                  <a:srgbClr val="4C5B64"/>
                </a:solidFill>
                <a:hlinkClick r:id="rId9"/>
              </a:rPr>
              <a:t>https://aspe.hhs.gov/sites/default/files/pdf/188026/MarketPlaceAddendumFinal2016.pdf</a:t>
            </a:r>
            <a:endParaRPr lang="en-US" sz="1100" dirty="0">
              <a:solidFill>
                <a:srgbClr val="4C5B64"/>
              </a:solidFill>
            </a:endParaRPr>
          </a:p>
          <a:p>
            <a:endParaRPr lang="en-US" sz="1100" dirty="0">
              <a:solidFill>
                <a:srgbClr val="4C5B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183" y="0"/>
            <a:ext cx="601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Breaking Down Pennsylvania</a:t>
            </a:r>
          </a:p>
        </p:txBody>
      </p:sp>
    </p:spTree>
    <p:extLst>
      <p:ext uri="{BB962C8B-B14F-4D97-AF65-F5344CB8AC3E}">
        <p14:creationId xmlns:p14="http://schemas.microsoft.com/office/powerpoint/2010/main" val="229432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929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Drop in Uninsured in Pennsylvania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130" y="6037490"/>
            <a:ext cx="7164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C5B64"/>
                </a:solidFill>
              </a:rPr>
              <a:t>Source: Gallup’s uninsured estimates from February 24, 2015: </a:t>
            </a:r>
            <a:r>
              <a:rPr lang="en-US" sz="1200" dirty="0">
                <a:solidFill>
                  <a:srgbClr val="4C5B64"/>
                </a:solidFill>
                <a:hlinkClick r:id="rId3"/>
              </a:rPr>
              <a:t>http://www.gallup.com/poll/181664/arkansas-kentucky-improvement-uninsured-rates.aspx</a:t>
            </a:r>
            <a:r>
              <a:rPr lang="en-US" sz="1200" dirty="0">
                <a:solidFill>
                  <a:srgbClr val="4C5B64"/>
                </a:solidFill>
              </a:rPr>
              <a:t> and February 4, 2016 (</a:t>
            </a:r>
            <a:r>
              <a:rPr lang="en-US" sz="1200" dirty="0">
                <a:solidFill>
                  <a:srgbClr val="4C5B64"/>
                </a:solidFill>
                <a:hlinkClick r:id="rId4"/>
              </a:rPr>
              <a:t>http://www.gallup.com/poll/189023/arkansas-kentucky-set-pace-reducing-uninsured-rate.aspx</a:t>
            </a:r>
            <a:r>
              <a:rPr lang="en-US" sz="1200" dirty="0">
                <a:solidFill>
                  <a:srgbClr val="4C5B64"/>
                </a:solidFill>
              </a:rPr>
              <a:t>)  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73075229"/>
              </p:ext>
            </p:extLst>
          </p:nvPr>
        </p:nvGraphicFramePr>
        <p:xfrm>
          <a:off x="304800" y="975360"/>
          <a:ext cx="8168640" cy="5077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68199" y="6120330"/>
            <a:ext cx="4218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United States Census Bureau Current Population Reports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9841128"/>
              </p:ext>
            </p:extLst>
          </p:nvPr>
        </p:nvGraphicFramePr>
        <p:xfrm>
          <a:off x="393700" y="1231900"/>
          <a:ext cx="8013700" cy="4356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7929"/>
            <a:ext cx="8623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Change in Uninsured by Race/Ethnicity </a:t>
            </a:r>
          </a:p>
        </p:txBody>
      </p:sp>
    </p:spTree>
    <p:extLst>
      <p:ext uri="{BB962C8B-B14F-4D97-AF65-F5344CB8AC3E}">
        <p14:creationId xmlns:p14="http://schemas.microsoft.com/office/powerpoint/2010/main" val="371502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1638130"/>
              </p:ext>
            </p:extLst>
          </p:nvPr>
        </p:nvGraphicFramePr>
        <p:xfrm>
          <a:off x="428752" y="944725"/>
          <a:ext cx="7912608" cy="5266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7929"/>
            <a:ext cx="7498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white"/>
                </a:solidFill>
              </a:rPr>
              <a:t>Enrollment through Healthcare.gov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6200" y="635136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44546A"/>
                </a:solidFill>
              </a:rPr>
              <a:t>Source: HHS ASPE Open Enrollment Period Reports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7935450"/>
      </p:ext>
    </p:extLst>
  </p:cSld>
  <p:clrMapOvr>
    <a:masterClrMapping/>
  </p:clrMapOvr>
</p:sld>
</file>

<file path=ppt/theme/theme1.xml><?xml version="1.0" encoding="utf-8"?>
<a:theme xmlns:a="http://schemas.openxmlformats.org/drawingml/2006/main" name="1_FUSA Theme">
  <a:themeElements>
    <a:clrScheme name="FUSA">
      <a:dk1>
        <a:srgbClr val="4C5B64"/>
      </a:dk1>
      <a:lt1>
        <a:sysClr val="window" lastClr="FFFFFF"/>
      </a:lt1>
      <a:dk2>
        <a:srgbClr val="35A1DA"/>
      </a:dk2>
      <a:lt2>
        <a:srgbClr val="F2F2F2"/>
      </a:lt2>
      <a:accent1>
        <a:srgbClr val="D11741"/>
      </a:accent1>
      <a:accent2>
        <a:srgbClr val="35A1DA"/>
      </a:accent2>
      <a:accent3>
        <a:srgbClr val="A8C68E"/>
      </a:accent3>
      <a:accent4>
        <a:srgbClr val="F5C24C"/>
      </a:accent4>
      <a:accent5>
        <a:srgbClr val="EA9B45"/>
      </a:accent5>
      <a:accent6>
        <a:srgbClr val="B46162"/>
      </a:accent6>
      <a:hlink>
        <a:srgbClr val="35A1DA"/>
      </a:hlink>
      <a:folHlink>
        <a:srgbClr val="35A1DA"/>
      </a:folHlink>
    </a:clrScheme>
    <a:fontScheme name="FU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1036</Words>
  <Application>Microsoft Office PowerPoint</Application>
  <PresentationFormat>On-screen Show (4:3)</PresentationFormat>
  <Paragraphs>284</Paragraphs>
  <Slides>57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Calibri</vt:lpstr>
      <vt:lpstr>Wingdings</vt:lpstr>
      <vt:lpstr>1_FUSA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Families USA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Kyrstin Racine</dc:creator>
  <cp:lastModifiedBy>Tia Whitaker</cp:lastModifiedBy>
  <cp:revision>283</cp:revision>
  <cp:lastPrinted>2016-08-09T19:04:58Z</cp:lastPrinted>
  <dcterms:created xsi:type="dcterms:W3CDTF">2015-12-01T20:44:54Z</dcterms:created>
  <dcterms:modified xsi:type="dcterms:W3CDTF">2016-10-07T15:59:55Z</dcterms:modified>
</cp:coreProperties>
</file>